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7" r:id="rId2"/>
    <p:sldId id="328" r:id="rId3"/>
    <p:sldId id="330" r:id="rId4"/>
    <p:sldId id="331" r:id="rId5"/>
    <p:sldId id="356" r:id="rId6"/>
    <p:sldId id="332" r:id="rId7"/>
    <p:sldId id="323" r:id="rId8"/>
    <p:sldId id="334" r:id="rId9"/>
    <p:sldId id="335" r:id="rId10"/>
    <p:sldId id="336" r:id="rId11"/>
    <p:sldId id="338" r:id="rId12"/>
    <p:sldId id="340" r:id="rId13"/>
    <p:sldId id="341" r:id="rId14"/>
    <p:sldId id="348" r:id="rId15"/>
    <p:sldId id="342" r:id="rId16"/>
    <p:sldId id="345" r:id="rId17"/>
    <p:sldId id="350" r:id="rId18"/>
    <p:sldId id="351" r:id="rId19"/>
    <p:sldId id="333" r:id="rId20"/>
    <p:sldId id="337" r:id="rId21"/>
    <p:sldId id="357" r:id="rId22"/>
    <p:sldId id="358" r:id="rId23"/>
    <p:sldId id="353" r:id="rId24"/>
    <p:sldId id="343" r:id="rId25"/>
    <p:sldId id="349" r:id="rId26"/>
    <p:sldId id="344" r:id="rId27"/>
    <p:sldId id="359" r:id="rId28"/>
    <p:sldId id="347" r:id="rId29"/>
    <p:sldId id="354" r:id="rId30"/>
    <p:sldId id="355" r:id="rId31"/>
    <p:sldId id="3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95E"/>
    <a:srgbClr val="FF5A5F"/>
    <a:srgbClr val="80350E"/>
    <a:srgbClr val="A02B93"/>
    <a:srgbClr val="196B24"/>
    <a:srgbClr val="4E95D9"/>
    <a:srgbClr val="9F7F9C"/>
    <a:srgbClr val="4F154A"/>
    <a:srgbClr val="80350C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06187-ECEF-5FB7-176E-E89F4B9509C2}" v="87" dt="2024-12-09T03:41:12.039"/>
    <p1510:client id="{653AE81F-E960-468A-943F-3DB835C51908}" v="7362" dt="2024-12-09T04:48:39.763"/>
    <p1510:client id="{C0F07D3F-7F4F-3949-9B82-5B1862379FAF}" v="2310" dt="2024-12-09T03:58:01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Rajeev Saxena" userId="6bb50483-5a36-45fc-8ffa-e904ff242568" providerId="ADAL" clId="{F4979E32-1005-104F-8248-1529B19F7FFD}"/>
    <pc:docChg chg="custSel delSld modSld">
      <pc:chgData name="Aryan Rajeev Saxena" userId="6bb50483-5a36-45fc-8ffa-e904ff242568" providerId="ADAL" clId="{F4979E32-1005-104F-8248-1529B19F7FFD}" dt="2024-12-03T00:33:04.579" v="44" actId="15"/>
      <pc:docMkLst>
        <pc:docMk/>
      </pc:docMkLst>
      <pc:sldChg chg="del">
        <pc:chgData name="Aryan Rajeev Saxena" userId="6bb50483-5a36-45fc-8ffa-e904ff242568" providerId="ADAL" clId="{F4979E32-1005-104F-8248-1529B19F7FFD}" dt="2024-12-03T00:20:51.074" v="0" actId="2696"/>
        <pc:sldMkLst>
          <pc:docMk/>
          <pc:sldMk cId="4125122041" sldId="302"/>
        </pc:sldMkLst>
      </pc:sldChg>
      <pc:sldChg chg="addSp delSp modSp mod">
        <pc:chgData name="Aryan Rajeev Saxena" userId="6bb50483-5a36-45fc-8ffa-e904ff242568" providerId="ADAL" clId="{F4979E32-1005-104F-8248-1529B19F7FFD}" dt="2024-12-03T00:26:58.087" v="2" actId="478"/>
        <pc:sldMkLst>
          <pc:docMk/>
          <pc:sldMk cId="1688031642" sldId="305"/>
        </pc:sldMkLst>
      </pc:sldChg>
      <pc:sldChg chg="addSp delSp modSp mod chgLayout">
        <pc:chgData name="Aryan Rajeev Saxena" userId="6bb50483-5a36-45fc-8ffa-e904ff242568" providerId="ADAL" clId="{F4979E32-1005-104F-8248-1529B19F7FFD}" dt="2024-12-03T00:33:04.579" v="44" actId="15"/>
        <pc:sldMkLst>
          <pc:docMk/>
          <pc:sldMk cId="599130614" sldId="308"/>
        </pc:sldMkLst>
        <pc:spChg chg="add mod ord">
          <ac:chgData name="Aryan Rajeev Saxena" userId="6bb50483-5a36-45fc-8ffa-e904ff242568" providerId="ADAL" clId="{F4979E32-1005-104F-8248-1529B19F7FFD}" dt="2024-12-03T00:33:04.579" v="44" actId="15"/>
          <ac:spMkLst>
            <pc:docMk/>
            <pc:sldMk cId="599130614" sldId="308"/>
            <ac:spMk id="3" creationId="{477D36B7-6D7F-4BDE-C3E2-0015EBBD655B}"/>
          </ac:spMkLst>
        </pc:spChg>
        <pc:spChg chg="add mod ord">
          <ac:chgData name="Aryan Rajeev Saxena" userId="6bb50483-5a36-45fc-8ffa-e904ff242568" providerId="ADAL" clId="{F4979E32-1005-104F-8248-1529B19F7FFD}" dt="2024-12-03T00:32:10.342" v="3" actId="700"/>
          <ac:spMkLst>
            <pc:docMk/>
            <pc:sldMk cId="599130614" sldId="308"/>
            <ac:spMk id="4" creationId="{5FFB3383-3E5B-33A0-24DD-EB3CBCEB1713}"/>
          </ac:spMkLst>
        </pc:spChg>
        <pc:spChg chg="mod ord">
          <ac:chgData name="Aryan Rajeev Saxena" userId="6bb50483-5a36-45fc-8ffa-e904ff242568" providerId="ADAL" clId="{F4979E32-1005-104F-8248-1529B19F7FFD}" dt="2024-12-03T00:32:10.342" v="3" actId="700"/>
          <ac:spMkLst>
            <pc:docMk/>
            <pc:sldMk cId="599130614" sldId="308"/>
            <ac:spMk id="5" creationId="{CD9E3167-63C4-9F19-015E-EF83232A9D5B}"/>
          </ac:spMkLst>
        </pc:spChg>
      </pc:sldChg>
    </pc:docChg>
  </pc:docChgLst>
  <pc:docChgLst>
    <pc:chgData name="Aryan Rajeev Saxena" userId="S::saxen117@purdue.edu::6bb50483-5a36-45fc-8ffa-e904ff242568" providerId="AD" clId="Web-{5A54B161-22E5-97BD-D580-6B0799F52DB9}"/>
    <pc:docChg chg="mod addSld delSld modSld sldOrd">
      <pc:chgData name="Aryan Rajeev Saxena" userId="S::saxen117@purdue.edu::6bb50483-5a36-45fc-8ffa-e904ff242568" providerId="AD" clId="Web-{5A54B161-22E5-97BD-D580-6B0799F52DB9}" dt="2024-12-02T16:23:03.652" v="159" actId="20577"/>
      <pc:docMkLst>
        <pc:docMk/>
      </pc:docMkLst>
      <pc:sldChg chg="modSp del">
        <pc:chgData name="Aryan Rajeev Saxena" userId="S::saxen117@purdue.edu::6bb50483-5a36-45fc-8ffa-e904ff242568" providerId="AD" clId="Web-{5A54B161-22E5-97BD-D580-6B0799F52DB9}" dt="2024-12-02T16:14:18.103" v="15"/>
        <pc:sldMkLst>
          <pc:docMk/>
          <pc:sldMk cId="109857222" sldId="256"/>
        </pc:sldMkLst>
      </pc:sldChg>
      <pc:sldChg chg="new del">
        <pc:chgData name="Aryan Rajeev Saxena" userId="S::saxen117@purdue.edu::6bb50483-5a36-45fc-8ffa-e904ff242568" providerId="AD" clId="Web-{5A54B161-22E5-97BD-D580-6B0799F52DB9}" dt="2024-12-02T16:14:18.759" v="16"/>
        <pc:sldMkLst>
          <pc:docMk/>
          <pc:sldMk cId="3109614949" sldId="257"/>
        </pc:sldMkLst>
      </pc:sldChg>
      <pc:sldChg chg="modSp add">
        <pc:chgData name="Aryan Rajeev Saxena" userId="S::saxen117@purdue.edu::6bb50483-5a36-45fc-8ffa-e904ff242568" providerId="AD" clId="Web-{5A54B161-22E5-97BD-D580-6B0799F52DB9}" dt="2024-12-02T16:14:58.540" v="38" actId="20577"/>
        <pc:sldMkLst>
          <pc:docMk/>
          <pc:sldMk cId="4154997097" sldId="267"/>
        </pc:sldMkLst>
        <pc:spChg chg="mod">
          <ac:chgData name="Aryan Rajeev Saxena" userId="S::saxen117@purdue.edu::6bb50483-5a36-45fc-8ffa-e904ff242568" providerId="AD" clId="Web-{5A54B161-22E5-97BD-D580-6B0799F52DB9}" dt="2024-12-02T16:14:28.556" v="27" actId="20577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Aryan Rajeev Saxena" userId="S::saxen117@purdue.edu::6bb50483-5a36-45fc-8ffa-e904ff242568" providerId="AD" clId="Web-{5A54B161-22E5-97BD-D580-6B0799F52DB9}" dt="2024-12-02T16:14:58.493" v="36" actId="20577"/>
          <ac:spMkLst>
            <pc:docMk/>
            <pc:sldMk cId="4154997097" sldId="267"/>
            <ac:spMk id="3" creationId="{5991BF94-59A9-105F-273E-B29E440F2501}"/>
          </ac:spMkLst>
        </pc:spChg>
        <pc:spChg chg="mod">
          <ac:chgData name="Aryan Rajeev Saxena" userId="S::saxen117@purdue.edu::6bb50483-5a36-45fc-8ffa-e904ff242568" providerId="AD" clId="Web-{5A54B161-22E5-97BD-D580-6B0799F52DB9}" dt="2024-12-02T16:14:58.540" v="38" actId="20577"/>
          <ac:spMkLst>
            <pc:docMk/>
            <pc:sldMk cId="4154997097" sldId="267"/>
            <ac:spMk id="6" creationId="{C0021279-34C0-6B52-407C-0F69AFAAD581}"/>
          </ac:spMkLst>
        </pc:spChg>
      </pc:sldChg>
      <pc:sldChg chg="add del">
        <pc:chgData name="Aryan Rajeev Saxena" userId="S::saxen117@purdue.edu::6bb50483-5a36-45fc-8ffa-e904ff242568" providerId="AD" clId="Web-{5A54B161-22E5-97BD-D580-6B0799F52DB9}" dt="2024-12-02T16:17:19.322" v="70"/>
        <pc:sldMkLst>
          <pc:docMk/>
          <pc:sldMk cId="709686034" sldId="299"/>
        </pc:sldMkLst>
      </pc:sldChg>
      <pc:sldChg chg="modSp add mod ord modShow">
        <pc:chgData name="Aryan Rajeev Saxena" userId="S::saxen117@purdue.edu::6bb50483-5a36-45fc-8ffa-e904ff242568" providerId="AD" clId="Web-{5A54B161-22E5-97BD-D580-6B0799F52DB9}" dt="2024-12-02T16:17:10.931" v="69"/>
        <pc:sldMkLst>
          <pc:docMk/>
          <pc:sldMk cId="1192178095" sldId="300"/>
        </pc:sldMkLst>
        <pc:spChg chg="mod">
          <ac:chgData name="Aryan Rajeev Saxena" userId="S::saxen117@purdue.edu::6bb50483-5a36-45fc-8ffa-e904ff242568" providerId="AD" clId="Web-{5A54B161-22E5-97BD-D580-6B0799F52DB9}" dt="2024-12-02T16:17:09.791" v="68" actId="20577"/>
          <ac:spMkLst>
            <pc:docMk/>
            <pc:sldMk cId="1192178095" sldId="300"/>
            <ac:spMk id="8" creationId="{869F0F59-B1D3-9A19-9A81-FCDD937E5669}"/>
          </ac:spMkLst>
        </pc:spChg>
      </pc:sldChg>
      <pc:sldChg chg="addSp delSp modSp add ord">
        <pc:chgData name="Aryan Rajeev Saxena" userId="S::saxen117@purdue.edu::6bb50483-5a36-45fc-8ffa-e904ff242568" providerId="AD" clId="Web-{5A54B161-22E5-97BD-D580-6B0799F52DB9}" dt="2024-12-02T16:18:41.041" v="108"/>
        <pc:sldMkLst>
          <pc:docMk/>
          <pc:sldMk cId="4125122041" sldId="302"/>
        </pc:sldMkLst>
      </pc:sldChg>
      <pc:sldChg chg="modSp add mod modShow">
        <pc:chgData name="Aryan Rajeev Saxena" userId="S::saxen117@purdue.edu::6bb50483-5a36-45fc-8ffa-e904ff242568" providerId="AD" clId="Web-{5A54B161-22E5-97BD-D580-6B0799F52DB9}" dt="2024-12-02T16:16:39.963" v="55" actId="20577"/>
        <pc:sldMkLst>
          <pc:docMk/>
          <pc:sldMk cId="3314269291" sldId="303"/>
        </pc:sldMkLst>
        <pc:spChg chg="mod">
          <ac:chgData name="Aryan Rajeev Saxena" userId="S::saxen117@purdue.edu::6bb50483-5a36-45fc-8ffa-e904ff242568" providerId="AD" clId="Web-{5A54B161-22E5-97BD-D580-6B0799F52DB9}" dt="2024-12-02T16:16:39.963" v="55" actId="20577"/>
          <ac:spMkLst>
            <pc:docMk/>
            <pc:sldMk cId="3314269291" sldId="303"/>
            <ac:spMk id="8" creationId="{10168071-959F-EA41-7C87-F6E3059AB61C}"/>
          </ac:spMkLst>
        </pc:spChg>
      </pc:sldChg>
      <pc:sldChg chg="delSp modSp add mod replId modShow">
        <pc:chgData name="Aryan Rajeev Saxena" userId="S::saxen117@purdue.edu::6bb50483-5a36-45fc-8ffa-e904ff242568" providerId="AD" clId="Web-{5A54B161-22E5-97BD-D580-6B0799F52DB9}" dt="2024-12-02T16:17:33.307" v="82"/>
        <pc:sldMkLst>
          <pc:docMk/>
          <pc:sldMk cId="572133978" sldId="304"/>
        </pc:sldMkLst>
        <pc:spChg chg="mod">
          <ac:chgData name="Aryan Rajeev Saxena" userId="S::saxen117@purdue.edu::6bb50483-5a36-45fc-8ffa-e904ff242568" providerId="AD" clId="Web-{5A54B161-22E5-97BD-D580-6B0799F52DB9}" dt="2024-12-02T16:17:28.588" v="81" actId="20577"/>
          <ac:spMkLst>
            <pc:docMk/>
            <pc:sldMk cId="572133978" sldId="304"/>
            <ac:spMk id="8" creationId="{10168071-959F-EA41-7C87-F6E3059AB61C}"/>
          </ac:spMkLst>
        </pc:spChg>
        <pc:spChg chg="mod">
          <ac:chgData name="Aryan Rajeev Saxena" userId="S::saxen117@purdue.edu::6bb50483-5a36-45fc-8ffa-e904ff242568" providerId="AD" clId="Web-{5A54B161-22E5-97BD-D580-6B0799F52DB9}" dt="2024-12-02T16:16:44.213" v="57" actId="20577"/>
          <ac:spMkLst>
            <pc:docMk/>
            <pc:sldMk cId="572133978" sldId="304"/>
            <ac:spMk id="9" creationId="{1BD71F2B-20F3-486C-79B6-19A87B1A7EF7}"/>
          </ac:spMkLst>
        </pc:spChg>
      </pc:sldChg>
      <pc:sldChg chg="add del replId">
        <pc:chgData name="Aryan Rajeev Saxena" userId="S::saxen117@purdue.edu::6bb50483-5a36-45fc-8ffa-e904ff242568" providerId="AD" clId="Web-{5A54B161-22E5-97BD-D580-6B0799F52DB9}" dt="2024-12-02T16:16:27.603" v="52"/>
        <pc:sldMkLst>
          <pc:docMk/>
          <pc:sldMk cId="30069017" sldId="305"/>
        </pc:sldMkLst>
      </pc:sldChg>
      <pc:sldChg chg="modSp add ord replId">
        <pc:chgData name="Aryan Rajeev Saxena" userId="S::saxen117@purdue.edu::6bb50483-5a36-45fc-8ffa-e904ff242568" providerId="AD" clId="Web-{5A54B161-22E5-97BD-D580-6B0799F52DB9}" dt="2024-12-02T16:19:02.260" v="112" actId="20577"/>
        <pc:sldMkLst>
          <pc:docMk/>
          <pc:sldMk cId="1688031642" sldId="305"/>
        </pc:sldMkLst>
        <pc:spChg chg="mod">
          <ac:chgData name="Aryan Rajeev Saxena" userId="S::saxen117@purdue.edu::6bb50483-5a36-45fc-8ffa-e904ff242568" providerId="AD" clId="Web-{5A54B161-22E5-97BD-D580-6B0799F52DB9}" dt="2024-12-02T16:19:02.260" v="112" actId="20577"/>
          <ac:spMkLst>
            <pc:docMk/>
            <pc:sldMk cId="1688031642" sldId="305"/>
            <ac:spMk id="8" creationId="{3DFF548C-3EFC-00A0-C005-3DE07515B25F}"/>
          </ac:spMkLst>
        </pc:spChg>
      </pc:sldChg>
      <pc:sldChg chg="add replId">
        <pc:chgData name="Aryan Rajeev Saxena" userId="S::saxen117@purdue.edu::6bb50483-5a36-45fc-8ffa-e904ff242568" providerId="AD" clId="Web-{5A54B161-22E5-97BD-D580-6B0799F52DB9}" dt="2024-12-02T16:18:31.291" v="107"/>
        <pc:sldMkLst>
          <pc:docMk/>
          <pc:sldMk cId="4087776444" sldId="306"/>
        </pc:sldMkLst>
      </pc:sldChg>
      <pc:sldChg chg="modSp add replId">
        <pc:chgData name="Aryan Rajeev Saxena" userId="S::saxen117@purdue.edu::6bb50483-5a36-45fc-8ffa-e904ff242568" providerId="AD" clId="Web-{5A54B161-22E5-97BD-D580-6B0799F52DB9}" dt="2024-12-02T16:19:21.588" v="125" actId="20577"/>
        <pc:sldMkLst>
          <pc:docMk/>
          <pc:sldMk cId="4018450584" sldId="307"/>
        </pc:sldMkLst>
        <pc:spChg chg="mod">
          <ac:chgData name="Aryan Rajeev Saxena" userId="S::saxen117@purdue.edu::6bb50483-5a36-45fc-8ffa-e904ff242568" providerId="AD" clId="Web-{5A54B161-22E5-97BD-D580-6B0799F52DB9}" dt="2024-12-02T16:19:21.588" v="125" actId="20577"/>
          <ac:spMkLst>
            <pc:docMk/>
            <pc:sldMk cId="4018450584" sldId="307"/>
            <ac:spMk id="8" creationId="{3DFF548C-3EFC-00A0-C005-3DE07515B25F}"/>
          </ac:spMkLst>
        </pc:spChg>
      </pc:sldChg>
      <pc:sldChg chg="modSp add replId">
        <pc:chgData name="Aryan Rajeev Saxena" userId="S::saxen117@purdue.edu::6bb50483-5a36-45fc-8ffa-e904ff242568" providerId="AD" clId="Web-{5A54B161-22E5-97BD-D580-6B0799F52DB9}" dt="2024-12-02T16:22:16.995" v="131" actId="20577"/>
        <pc:sldMkLst>
          <pc:docMk/>
          <pc:sldMk cId="599130614" sldId="308"/>
        </pc:sldMkLst>
        <pc:spChg chg="mod">
          <ac:chgData name="Aryan Rajeev Saxena" userId="S::saxen117@purdue.edu::6bb50483-5a36-45fc-8ffa-e904ff242568" providerId="AD" clId="Web-{5A54B161-22E5-97BD-D580-6B0799F52DB9}" dt="2024-12-02T16:22:16.995" v="131" actId="20577"/>
          <ac:spMkLst>
            <pc:docMk/>
            <pc:sldMk cId="599130614" sldId="308"/>
            <ac:spMk id="8" creationId="{3DFF548C-3EFC-00A0-C005-3DE07515B25F}"/>
          </ac:spMkLst>
        </pc:spChg>
      </pc:sldChg>
      <pc:sldChg chg="modSp add replId">
        <pc:chgData name="Aryan Rajeev Saxena" userId="S::saxen117@purdue.edu::6bb50483-5a36-45fc-8ffa-e904ff242568" providerId="AD" clId="Web-{5A54B161-22E5-97BD-D580-6B0799F52DB9}" dt="2024-12-02T16:22:29.230" v="140" actId="20577"/>
        <pc:sldMkLst>
          <pc:docMk/>
          <pc:sldMk cId="1234682692" sldId="309"/>
        </pc:sldMkLst>
        <pc:spChg chg="mod">
          <ac:chgData name="Aryan Rajeev Saxena" userId="S::saxen117@purdue.edu::6bb50483-5a36-45fc-8ffa-e904ff242568" providerId="AD" clId="Web-{5A54B161-22E5-97BD-D580-6B0799F52DB9}" dt="2024-12-02T16:22:29.230" v="140" actId="20577"/>
          <ac:spMkLst>
            <pc:docMk/>
            <pc:sldMk cId="1234682692" sldId="309"/>
            <ac:spMk id="8" creationId="{3DFF548C-3EFC-00A0-C005-3DE07515B25F}"/>
          </ac:spMkLst>
        </pc:spChg>
      </pc:sldChg>
      <pc:sldChg chg="modSp add replId">
        <pc:chgData name="Aryan Rajeev Saxena" userId="S::saxen117@purdue.edu::6bb50483-5a36-45fc-8ffa-e904ff242568" providerId="AD" clId="Web-{5A54B161-22E5-97BD-D580-6B0799F52DB9}" dt="2024-12-02T16:22:49.839" v="147" actId="20577"/>
        <pc:sldMkLst>
          <pc:docMk/>
          <pc:sldMk cId="4234445565" sldId="310"/>
        </pc:sldMkLst>
        <pc:spChg chg="mod">
          <ac:chgData name="Aryan Rajeev Saxena" userId="S::saxen117@purdue.edu::6bb50483-5a36-45fc-8ffa-e904ff242568" providerId="AD" clId="Web-{5A54B161-22E5-97BD-D580-6B0799F52DB9}" dt="2024-12-02T16:22:49.839" v="147" actId="20577"/>
          <ac:spMkLst>
            <pc:docMk/>
            <pc:sldMk cId="4234445565" sldId="310"/>
            <ac:spMk id="8" creationId="{3DFF548C-3EFC-00A0-C005-3DE07515B25F}"/>
          </ac:spMkLst>
        </pc:spChg>
      </pc:sldChg>
      <pc:sldChg chg="modSp add replId">
        <pc:chgData name="Aryan Rajeev Saxena" userId="S::saxen117@purdue.edu::6bb50483-5a36-45fc-8ffa-e904ff242568" providerId="AD" clId="Web-{5A54B161-22E5-97BD-D580-6B0799F52DB9}" dt="2024-12-02T16:23:03.652" v="159" actId="20577"/>
        <pc:sldMkLst>
          <pc:docMk/>
          <pc:sldMk cId="54621979" sldId="311"/>
        </pc:sldMkLst>
        <pc:spChg chg="mod">
          <ac:chgData name="Aryan Rajeev Saxena" userId="S::saxen117@purdue.edu::6bb50483-5a36-45fc-8ffa-e904ff242568" providerId="AD" clId="Web-{5A54B161-22E5-97BD-D580-6B0799F52DB9}" dt="2024-12-02T16:23:03.652" v="159" actId="20577"/>
          <ac:spMkLst>
            <pc:docMk/>
            <pc:sldMk cId="54621979" sldId="311"/>
            <ac:spMk id="8" creationId="{3DFF548C-3EFC-00A0-C005-3DE07515B25F}"/>
          </ac:spMkLst>
        </pc:spChg>
      </pc:sldChg>
      <pc:sldMasterChg chg="addSldLayout">
        <pc:chgData name="Aryan Rajeev Saxena" userId="S::saxen117@purdue.edu::6bb50483-5a36-45fc-8ffa-e904ff242568" providerId="AD" clId="Web-{5A54B161-22E5-97BD-D580-6B0799F52DB9}" dt="2024-12-02T16:14:16.290" v="11"/>
        <pc:sldMasterMkLst>
          <pc:docMk/>
          <pc:sldMasterMk cId="2460954070" sldId="2147483660"/>
        </pc:sldMasterMkLst>
        <pc:sldLayoutChg chg="add">
          <pc:chgData name="Aryan Rajeev Saxena" userId="S::saxen117@purdue.edu::6bb50483-5a36-45fc-8ffa-e904ff242568" providerId="AD" clId="Web-{5A54B161-22E5-97BD-D580-6B0799F52DB9}" dt="2024-12-02T16:14:16.290" v="10"/>
          <pc:sldLayoutMkLst>
            <pc:docMk/>
            <pc:sldMasterMk cId="2460954070" sldId="2147483660"/>
            <pc:sldLayoutMk cId="2235332249" sldId="2147483672"/>
          </pc:sldLayoutMkLst>
        </pc:sldLayoutChg>
        <pc:sldLayoutChg chg="add">
          <pc:chgData name="Aryan Rajeev Saxena" userId="S::saxen117@purdue.edu::6bb50483-5a36-45fc-8ffa-e904ff242568" providerId="AD" clId="Web-{5A54B161-22E5-97BD-D580-6B0799F52DB9}" dt="2024-12-02T16:14:16.290" v="11"/>
          <pc:sldLayoutMkLst>
            <pc:docMk/>
            <pc:sldMasterMk cId="2460954070" sldId="2147483660"/>
            <pc:sldLayoutMk cId="469244367" sldId="2147483673"/>
          </pc:sldLayoutMkLst>
        </pc:sldLayoutChg>
      </pc:sldMasterChg>
    </pc:docChg>
  </pc:docChgLst>
  <pc:docChgLst>
    <pc:chgData name="Himanshu Sharma" userId="9a130bef-3c0f-4b23-91dc-1f2b6be15a62" providerId="ADAL" clId="{653AE81F-E960-468A-943F-3DB835C51908}"/>
    <pc:docChg chg="undo custSel addSld delSld modSld sldOrd addMainMaster delMainMaster modMainMaster addSection delSection modSection">
      <pc:chgData name="Himanshu Sharma" userId="9a130bef-3c0f-4b23-91dc-1f2b6be15a62" providerId="ADAL" clId="{653AE81F-E960-468A-943F-3DB835C51908}" dt="2024-12-09T04:48:39.763" v="7382"/>
      <pc:docMkLst>
        <pc:docMk/>
      </pc:docMkLst>
      <pc:sldChg chg="addSp delSp modSp mod">
        <pc:chgData name="Himanshu Sharma" userId="9a130bef-3c0f-4b23-91dc-1f2b6be15a62" providerId="ADAL" clId="{653AE81F-E960-468A-943F-3DB835C51908}" dt="2024-12-08T21:41:31.696" v="676" actId="20577"/>
        <pc:sldMkLst>
          <pc:docMk/>
          <pc:sldMk cId="4154997097" sldId="267"/>
        </pc:sldMkLst>
        <pc:spChg chg="mod">
          <ac:chgData name="Himanshu Sharma" userId="9a130bef-3c0f-4b23-91dc-1f2b6be15a62" providerId="ADAL" clId="{653AE81F-E960-468A-943F-3DB835C51908}" dt="2024-12-08T21:41:28.824" v="675" actId="404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Himanshu Sharma" userId="9a130bef-3c0f-4b23-91dc-1f2b6be15a62" providerId="ADAL" clId="{653AE81F-E960-468A-943F-3DB835C51908}" dt="2024-12-08T21:41:31.696" v="676" actId="20577"/>
          <ac:spMkLst>
            <pc:docMk/>
            <pc:sldMk cId="4154997097" sldId="267"/>
            <ac:spMk id="3" creationId="{5991BF94-59A9-105F-273E-B29E440F2501}"/>
          </ac:spMkLst>
        </pc:spChg>
        <pc:spChg chg="add del mod">
          <ac:chgData name="Himanshu Sharma" userId="9a130bef-3c0f-4b23-91dc-1f2b6be15a62" providerId="ADAL" clId="{653AE81F-E960-468A-943F-3DB835C51908}" dt="2024-12-08T21:41:18.545" v="674" actId="478"/>
          <ac:spMkLst>
            <pc:docMk/>
            <pc:sldMk cId="4154997097" sldId="267"/>
            <ac:spMk id="5" creationId="{9DFA1943-FC4B-A7F5-CBB9-365DC6A9AE35}"/>
          </ac:spMkLst>
        </pc:spChg>
        <pc:spChg chg="del mod">
          <ac:chgData name="Himanshu Sharma" userId="9a130bef-3c0f-4b23-91dc-1f2b6be15a62" providerId="ADAL" clId="{653AE81F-E960-468A-943F-3DB835C51908}" dt="2024-12-08T21:40:50.388" v="653" actId="478"/>
          <ac:spMkLst>
            <pc:docMk/>
            <pc:sldMk cId="4154997097" sldId="267"/>
            <ac:spMk id="6" creationId="{C0021279-34C0-6B52-407C-0F69AFAAD581}"/>
          </ac:spMkLst>
        </pc:spChg>
        <pc:spChg chg="mod">
          <ac:chgData name="Himanshu Sharma" userId="9a130bef-3c0f-4b23-91dc-1f2b6be15a62" providerId="ADAL" clId="{653AE81F-E960-468A-943F-3DB835C51908}" dt="2024-12-08T20:51:06.311" v="11" actId="20577"/>
          <ac:spMkLst>
            <pc:docMk/>
            <pc:sldMk cId="4154997097" sldId="267"/>
            <ac:spMk id="7" creationId="{6D260820-E6B7-A78E-B1C4-FC1EB12EF662}"/>
          </ac:spMkLst>
        </pc:spChg>
      </pc:sldChg>
      <pc:sldChg chg="add del">
        <pc:chgData name="Himanshu Sharma" userId="9a130bef-3c0f-4b23-91dc-1f2b6be15a62" providerId="ADAL" clId="{653AE81F-E960-468A-943F-3DB835C51908}" dt="2024-12-09T03:46:16.880" v="6812" actId="47"/>
        <pc:sldMkLst>
          <pc:docMk/>
          <pc:sldMk cId="3354648773" sldId="278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192178095" sldId="300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3314269291" sldId="303"/>
        </pc:sldMkLst>
      </pc:sldChg>
      <pc:sldChg chg="delSp del mod ord">
        <pc:chgData name="Himanshu Sharma" userId="9a130bef-3c0f-4b23-91dc-1f2b6be15a62" providerId="ADAL" clId="{653AE81F-E960-468A-943F-3DB835C51908}" dt="2024-12-09T04:48:06.336" v="7379" actId="47"/>
        <pc:sldMkLst>
          <pc:docMk/>
          <pc:sldMk cId="1688031642" sldId="305"/>
        </pc:sldMkLst>
        <pc:spChg chg="del">
          <ac:chgData name="Himanshu Sharma" userId="9a130bef-3c0f-4b23-91dc-1f2b6be15a62" providerId="ADAL" clId="{653AE81F-E960-468A-943F-3DB835C51908}" dt="2024-12-08T05:46:01.027" v="0" actId="478"/>
          <ac:spMkLst>
            <pc:docMk/>
            <pc:sldMk cId="1688031642" sldId="305"/>
            <ac:spMk id="22" creationId="{A5F0257C-8591-FF2F-D4A9-B8D265BFF11D}"/>
          </ac:spMkLst>
        </pc:spChg>
      </pc:sldChg>
      <pc:sldChg chg="add del">
        <pc:chgData name="Himanshu Sharma" userId="9a130bef-3c0f-4b23-91dc-1f2b6be15a62" providerId="ADAL" clId="{653AE81F-E960-468A-943F-3DB835C51908}" dt="2024-12-09T04:48:06.336" v="7379" actId="47"/>
        <pc:sldMkLst>
          <pc:docMk/>
          <pc:sldMk cId="2461711950" sldId="307"/>
        </pc:sldMkLst>
      </pc:sldChg>
      <pc:sldChg chg="del mod modShow">
        <pc:chgData name="Himanshu Sharma" userId="9a130bef-3c0f-4b23-91dc-1f2b6be15a62" providerId="ADAL" clId="{653AE81F-E960-468A-943F-3DB835C51908}" dt="2024-12-09T03:18:17.197" v="6372" actId="2696"/>
        <pc:sldMkLst>
          <pc:docMk/>
          <pc:sldMk cId="4018450584" sldId="307"/>
        </pc:sldMkLst>
      </pc:sldChg>
      <pc:sldChg chg="modSp del mod">
        <pc:chgData name="Himanshu Sharma" userId="9a130bef-3c0f-4b23-91dc-1f2b6be15a62" providerId="ADAL" clId="{653AE81F-E960-468A-943F-3DB835C51908}" dt="2024-12-09T04:48:06.336" v="7379" actId="47"/>
        <pc:sldMkLst>
          <pc:docMk/>
          <pc:sldMk cId="599130614" sldId="308"/>
        </pc:sldMkLst>
        <pc:spChg chg="mod">
          <ac:chgData name="Himanshu Sharma" userId="9a130bef-3c0f-4b23-91dc-1f2b6be15a62" providerId="ADAL" clId="{653AE81F-E960-468A-943F-3DB835C51908}" dt="2024-12-08T21:43:06.960" v="686" actId="27636"/>
          <ac:spMkLst>
            <pc:docMk/>
            <pc:sldMk cId="599130614" sldId="308"/>
            <ac:spMk id="4" creationId="{5FFB3383-3E5B-33A0-24DD-EB3CBCEB1713}"/>
          </ac:spMkLst>
        </pc:spChg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234682692" sldId="309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4234445565" sldId="310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54621979" sldId="311"/>
        </pc:sldMkLst>
      </pc:sldChg>
      <pc:sldChg chg="del mod ord modShow">
        <pc:chgData name="Himanshu Sharma" userId="9a130bef-3c0f-4b23-91dc-1f2b6be15a62" providerId="ADAL" clId="{653AE81F-E960-468A-943F-3DB835C51908}" dt="2024-12-09T04:48:06.336" v="7379" actId="47"/>
        <pc:sldMkLst>
          <pc:docMk/>
          <pc:sldMk cId="2046938936" sldId="312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4008119371" sldId="313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2256796237" sldId="314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3970761893" sldId="315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398776328" sldId="316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2471748188" sldId="317"/>
        </pc:sldMkLst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121626588" sldId="318"/>
        </pc:sldMkLst>
      </pc:sldChg>
      <pc:sldChg chg="del mod modShow">
        <pc:chgData name="Himanshu Sharma" userId="9a130bef-3c0f-4b23-91dc-1f2b6be15a62" providerId="ADAL" clId="{653AE81F-E960-468A-943F-3DB835C51908}" dt="2024-12-09T04:48:06.336" v="7379" actId="47"/>
        <pc:sldMkLst>
          <pc:docMk/>
          <pc:sldMk cId="549326731" sldId="319"/>
        </pc:sldMkLst>
      </pc:sldChg>
      <pc:sldChg chg="add 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467021106" sldId="321"/>
        </pc:sldMkLst>
      </pc:sldChg>
      <pc:sldChg chg="del">
        <pc:chgData name="Himanshu Sharma" userId="9a130bef-3c0f-4b23-91dc-1f2b6be15a62" providerId="ADAL" clId="{653AE81F-E960-468A-943F-3DB835C51908}" dt="2024-12-09T03:18:17.197" v="6372" actId="2696"/>
        <pc:sldMkLst>
          <pc:docMk/>
          <pc:sldMk cId="3692416923" sldId="321"/>
        </pc:sldMkLst>
      </pc:sldChg>
      <pc:sldChg chg="addSp delSp modSp mod ord modAnim">
        <pc:chgData name="Himanshu Sharma" userId="9a130bef-3c0f-4b23-91dc-1f2b6be15a62" providerId="ADAL" clId="{653AE81F-E960-468A-943F-3DB835C51908}" dt="2024-12-09T01:29:20.277" v="4283" actId="20577"/>
        <pc:sldMkLst>
          <pc:docMk/>
          <pc:sldMk cId="222362523" sldId="323"/>
        </pc:sldMkLst>
        <pc:spChg chg="mod">
          <ac:chgData name="Himanshu Sharma" userId="9a130bef-3c0f-4b23-91dc-1f2b6be15a62" providerId="ADAL" clId="{653AE81F-E960-468A-943F-3DB835C51908}" dt="2024-12-09T01:21:30.837" v="4247" actId="255"/>
          <ac:spMkLst>
            <pc:docMk/>
            <pc:sldMk cId="222362523" sldId="323"/>
            <ac:spMk id="2" creationId="{6A37206C-7B1C-A2EE-DFB2-03FEDBB69120}"/>
          </ac:spMkLst>
        </pc:spChg>
        <pc:spChg chg="add mod">
          <ac:chgData name="Himanshu Sharma" userId="9a130bef-3c0f-4b23-91dc-1f2b6be15a62" providerId="ADAL" clId="{653AE81F-E960-468A-943F-3DB835C51908}" dt="2024-12-09T01:29:20.277" v="4283" actId="20577"/>
          <ac:spMkLst>
            <pc:docMk/>
            <pc:sldMk cId="222362523" sldId="323"/>
            <ac:spMk id="3" creationId="{9F0A4D4A-3917-C251-BDC2-C9ADB4DFFB46}"/>
          </ac:spMkLst>
        </pc:spChg>
        <pc:spChg chg="add del mod">
          <ac:chgData name="Himanshu Sharma" userId="9a130bef-3c0f-4b23-91dc-1f2b6be15a62" providerId="ADAL" clId="{653AE81F-E960-468A-943F-3DB835C51908}" dt="2024-12-08T23:41:53.540" v="1939" actId="478"/>
          <ac:spMkLst>
            <pc:docMk/>
            <pc:sldMk cId="222362523" sldId="323"/>
            <ac:spMk id="4" creationId="{EE94ADB8-2D0D-F16D-FF54-74F27D9B7FDB}"/>
          </ac:spMkLst>
        </pc:spChg>
        <pc:spChg chg="add mod">
          <ac:chgData name="Himanshu Sharma" userId="9a130bef-3c0f-4b23-91dc-1f2b6be15a62" providerId="ADAL" clId="{653AE81F-E960-468A-943F-3DB835C51908}" dt="2024-12-08T23:43:40.806" v="2149" actId="20577"/>
          <ac:spMkLst>
            <pc:docMk/>
            <pc:sldMk cId="222362523" sldId="323"/>
            <ac:spMk id="6" creationId="{1711B6AB-747D-FDAF-4A5B-2425FF8EF55C}"/>
          </ac:spMkLst>
        </pc:spChg>
        <pc:spChg chg="del">
          <ac:chgData name="Himanshu Sharma" userId="9a130bef-3c0f-4b23-91dc-1f2b6be15a62" providerId="ADAL" clId="{653AE81F-E960-468A-943F-3DB835C51908}" dt="2024-12-08T22:24:28.543" v="1666" actId="478"/>
          <ac:spMkLst>
            <pc:docMk/>
            <pc:sldMk cId="222362523" sldId="323"/>
            <ac:spMk id="16" creationId="{BBD3F431-4AF4-EE89-1D7E-1D7C738AF054}"/>
          </ac:spMkLst>
        </pc:spChg>
        <pc:spChg chg="mod">
          <ac:chgData name="Himanshu Sharma" userId="9a130bef-3c0f-4b23-91dc-1f2b6be15a62" providerId="ADAL" clId="{653AE81F-E960-468A-943F-3DB835C51908}" dt="2024-12-09T00:12:26.854" v="3351" actId="207"/>
          <ac:spMkLst>
            <pc:docMk/>
            <pc:sldMk cId="222362523" sldId="323"/>
            <ac:spMk id="17" creationId="{B90DD248-BFC6-4054-F5BB-EE0E26530BDB}"/>
          </ac:spMkLst>
        </pc:spChg>
        <pc:spChg chg="mod">
          <ac:chgData name="Himanshu Sharma" userId="9a130bef-3c0f-4b23-91dc-1f2b6be15a62" providerId="ADAL" clId="{653AE81F-E960-468A-943F-3DB835C51908}" dt="2024-12-09T00:12:26.854" v="3351" actId="207"/>
          <ac:spMkLst>
            <pc:docMk/>
            <pc:sldMk cId="222362523" sldId="323"/>
            <ac:spMk id="19" creationId="{433A3512-E333-5B51-C6A8-C9E2E87D1A5D}"/>
          </ac:spMkLst>
        </pc:spChg>
        <pc:spChg chg="mod">
          <ac:chgData name="Himanshu Sharma" userId="9a130bef-3c0f-4b23-91dc-1f2b6be15a62" providerId="ADAL" clId="{653AE81F-E960-468A-943F-3DB835C51908}" dt="2024-12-09T00:12:26.854" v="3351" actId="207"/>
          <ac:spMkLst>
            <pc:docMk/>
            <pc:sldMk cId="222362523" sldId="323"/>
            <ac:spMk id="20" creationId="{141F3563-EA57-A6CB-494F-E379AC2C1AC9}"/>
          </ac:spMkLst>
        </pc:spChg>
        <pc:spChg chg="mod">
          <ac:chgData name="Himanshu Sharma" userId="9a130bef-3c0f-4b23-91dc-1f2b6be15a62" providerId="ADAL" clId="{653AE81F-E960-468A-943F-3DB835C51908}" dt="2024-12-09T00:12:26.854" v="3351" actId="207"/>
          <ac:spMkLst>
            <pc:docMk/>
            <pc:sldMk cId="222362523" sldId="323"/>
            <ac:spMk id="21" creationId="{458EA91A-D35E-A3F1-B113-DA5EB8DAC486}"/>
          </ac:spMkLst>
        </pc:spChg>
        <pc:spChg chg="mod">
          <ac:chgData name="Himanshu Sharma" userId="9a130bef-3c0f-4b23-91dc-1f2b6be15a62" providerId="ADAL" clId="{653AE81F-E960-468A-943F-3DB835C51908}" dt="2024-12-09T01:20:47.056" v="4238" actId="14100"/>
          <ac:spMkLst>
            <pc:docMk/>
            <pc:sldMk cId="222362523" sldId="323"/>
            <ac:spMk id="22" creationId="{17C17A42-FFD3-F556-CF9B-60B234CEF1B3}"/>
          </ac:spMkLst>
        </pc:spChg>
      </pc:sldChg>
      <pc:sldChg chg="del">
        <pc:chgData name="Himanshu Sharma" userId="9a130bef-3c0f-4b23-91dc-1f2b6be15a62" providerId="ADAL" clId="{653AE81F-E960-468A-943F-3DB835C51908}" dt="2024-12-09T04:48:06.336" v="7379" actId="47"/>
        <pc:sldMkLst>
          <pc:docMk/>
          <pc:sldMk cId="1299078697" sldId="324"/>
        </pc:sldMkLst>
      </pc:sldChg>
      <pc:sldChg chg="addSp modSp del mod">
        <pc:chgData name="Himanshu Sharma" userId="9a130bef-3c0f-4b23-91dc-1f2b6be15a62" providerId="ADAL" clId="{653AE81F-E960-468A-943F-3DB835C51908}" dt="2024-12-09T03:18:17.197" v="6372" actId="2696"/>
        <pc:sldMkLst>
          <pc:docMk/>
          <pc:sldMk cId="1821364264" sldId="325"/>
        </pc:sldMkLst>
        <pc:spChg chg="add mod">
          <ac:chgData name="Himanshu Sharma" userId="9a130bef-3c0f-4b23-91dc-1f2b6be15a62" providerId="ADAL" clId="{653AE81F-E960-468A-943F-3DB835C51908}" dt="2024-12-08T21:47:01.731" v="778" actId="1076"/>
          <ac:spMkLst>
            <pc:docMk/>
            <pc:sldMk cId="1821364264" sldId="325"/>
            <ac:spMk id="23" creationId="{8E40049C-4BA8-CEDA-4031-B2320B91B714}"/>
          </ac:spMkLst>
        </pc:spChg>
      </pc:sldChg>
      <pc:sldChg chg="add del">
        <pc:chgData name="Himanshu Sharma" userId="9a130bef-3c0f-4b23-91dc-1f2b6be15a62" providerId="ADAL" clId="{653AE81F-E960-468A-943F-3DB835C51908}" dt="2024-12-09T04:48:06.336" v="7379" actId="47"/>
        <pc:sldMkLst>
          <pc:docMk/>
          <pc:sldMk cId="2476321578" sldId="325"/>
        </pc:sldMkLst>
      </pc:sldChg>
      <pc:sldChg chg="add del">
        <pc:chgData name="Himanshu Sharma" userId="9a130bef-3c0f-4b23-91dc-1f2b6be15a62" providerId="ADAL" clId="{653AE81F-E960-468A-943F-3DB835C51908}" dt="2024-12-09T03:18:17.197" v="6372" actId="2696"/>
        <pc:sldMkLst>
          <pc:docMk/>
          <pc:sldMk cId="2372760673" sldId="326"/>
        </pc:sldMkLst>
      </pc:sldChg>
      <pc:sldChg chg="add del">
        <pc:chgData name="Himanshu Sharma" userId="9a130bef-3c0f-4b23-91dc-1f2b6be15a62" providerId="ADAL" clId="{653AE81F-E960-468A-943F-3DB835C51908}" dt="2024-12-09T04:48:06.336" v="7379" actId="47"/>
        <pc:sldMkLst>
          <pc:docMk/>
          <pc:sldMk cId="2374543847" sldId="326"/>
        </pc:sldMkLst>
      </pc:sldChg>
      <pc:sldChg chg="addSp delSp modSp new del mod ord">
        <pc:chgData name="Himanshu Sharma" userId="9a130bef-3c0f-4b23-91dc-1f2b6be15a62" providerId="ADAL" clId="{653AE81F-E960-468A-943F-3DB835C51908}" dt="2024-12-08T22:16:24.226" v="1457" actId="47"/>
        <pc:sldMkLst>
          <pc:docMk/>
          <pc:sldMk cId="1596761921" sldId="327"/>
        </pc:sldMkLst>
        <pc:spChg chg="del">
          <ac:chgData name="Himanshu Sharma" userId="9a130bef-3c0f-4b23-91dc-1f2b6be15a62" providerId="ADAL" clId="{653AE81F-E960-468A-943F-3DB835C51908}" dt="2024-12-08T21:42:47.833" v="680" actId="478"/>
          <ac:spMkLst>
            <pc:docMk/>
            <pc:sldMk cId="1596761921" sldId="327"/>
            <ac:spMk id="2" creationId="{F67D7136-DD2B-0CD6-0442-070172C84133}"/>
          </ac:spMkLst>
        </pc:spChg>
        <pc:spChg chg="del mod">
          <ac:chgData name="Himanshu Sharma" userId="9a130bef-3c0f-4b23-91dc-1f2b6be15a62" providerId="ADAL" clId="{653AE81F-E960-468A-943F-3DB835C51908}" dt="2024-12-08T22:15:46.163" v="1320" actId="26606"/>
          <ac:spMkLst>
            <pc:docMk/>
            <pc:sldMk cId="1596761921" sldId="327"/>
            <ac:spMk id="3" creationId="{93DF94FF-B1E2-3846-4E64-18A3D8F7B012}"/>
          </ac:spMkLst>
        </pc:spChg>
        <pc:spChg chg="mod">
          <ac:chgData name="Himanshu Sharma" userId="9a130bef-3c0f-4b23-91dc-1f2b6be15a62" providerId="ADAL" clId="{653AE81F-E960-468A-943F-3DB835C51908}" dt="2024-12-08T22:15:52.065" v="1357" actId="20577"/>
          <ac:spMkLst>
            <pc:docMk/>
            <pc:sldMk cId="1596761921" sldId="327"/>
            <ac:spMk id="4" creationId="{EAF516B4-F2D6-BB01-CC1B-1BC8D75DBF35}"/>
          </ac:spMkLst>
        </pc:spChg>
        <pc:graphicFrameChg chg="add">
          <ac:chgData name="Himanshu Sharma" userId="9a130bef-3c0f-4b23-91dc-1f2b6be15a62" providerId="ADAL" clId="{653AE81F-E960-468A-943F-3DB835C51908}" dt="2024-12-08T22:15:46.163" v="1320" actId="26606"/>
          <ac:graphicFrameMkLst>
            <pc:docMk/>
            <pc:sldMk cId="1596761921" sldId="327"/>
            <ac:graphicFrameMk id="6" creationId="{75AD7F48-9B02-730E-E0DA-82A57E398053}"/>
          </ac:graphicFrameMkLst>
        </pc:graphicFrameChg>
      </pc:sldChg>
      <pc:sldChg chg="addSp delSp modSp new mod modClrScheme chgLayout">
        <pc:chgData name="Himanshu Sharma" userId="9a130bef-3c0f-4b23-91dc-1f2b6be15a62" providerId="ADAL" clId="{653AE81F-E960-468A-943F-3DB835C51908}" dt="2024-12-08T23:58:47.626" v="3321" actId="20577"/>
        <pc:sldMkLst>
          <pc:docMk/>
          <pc:sldMk cId="158414466" sldId="328"/>
        </pc:sldMkLst>
        <pc:spChg chg="del">
          <ac:chgData name="Himanshu Sharma" userId="9a130bef-3c0f-4b23-91dc-1f2b6be15a62" providerId="ADAL" clId="{653AE81F-E960-468A-943F-3DB835C51908}" dt="2024-12-08T21:52:16.880" v="1003" actId="26606"/>
          <ac:spMkLst>
            <pc:docMk/>
            <pc:sldMk cId="158414466" sldId="328"/>
            <ac:spMk id="2" creationId="{9C3B20BC-92F5-4F56-E604-5D0A70982B6B}"/>
          </ac:spMkLst>
        </pc:spChg>
        <pc:spChg chg="del">
          <ac:chgData name="Himanshu Sharma" userId="9a130bef-3c0f-4b23-91dc-1f2b6be15a62" providerId="ADAL" clId="{653AE81F-E960-468A-943F-3DB835C51908}" dt="2024-12-08T21:52:16.880" v="1003" actId="26606"/>
          <ac:spMkLst>
            <pc:docMk/>
            <pc:sldMk cId="158414466" sldId="328"/>
            <ac:spMk id="3" creationId="{0A08929E-DB26-671A-A0E7-1E60FBC1453E}"/>
          </ac:spMkLst>
        </pc:spChg>
        <pc:spChg chg="add mod">
          <ac:chgData name="Himanshu Sharma" userId="9a130bef-3c0f-4b23-91dc-1f2b6be15a62" providerId="ADAL" clId="{653AE81F-E960-468A-943F-3DB835C51908}" dt="2024-12-08T21:52:53.136" v="1016" actId="207"/>
          <ac:spMkLst>
            <pc:docMk/>
            <pc:sldMk cId="158414466" sldId="328"/>
            <ac:spMk id="4" creationId="{A6F0D579-22CD-D858-E28B-CFA1C6173E98}"/>
          </ac:spMkLst>
        </pc:spChg>
        <pc:spChg chg="add mod">
          <ac:chgData name="Himanshu Sharma" userId="9a130bef-3c0f-4b23-91dc-1f2b6be15a62" providerId="ADAL" clId="{653AE81F-E960-468A-943F-3DB835C51908}" dt="2024-12-08T23:58:47.626" v="3321" actId="20577"/>
          <ac:spMkLst>
            <pc:docMk/>
            <pc:sldMk cId="158414466" sldId="328"/>
            <ac:spMk id="5" creationId="{A9F5891E-F3C3-9558-0920-3B8282DF2832}"/>
          </ac:spMkLst>
        </pc:spChg>
      </pc:sldChg>
      <pc:sldChg chg="addSp delSp modSp add del mod">
        <pc:chgData name="Himanshu Sharma" userId="9a130bef-3c0f-4b23-91dc-1f2b6be15a62" providerId="ADAL" clId="{653AE81F-E960-468A-943F-3DB835C51908}" dt="2024-12-08T21:47:37.425" v="783" actId="47"/>
        <pc:sldMkLst>
          <pc:docMk/>
          <pc:sldMk cId="4243864025" sldId="328"/>
        </pc:sldMkLst>
        <pc:spChg chg="add del ord">
          <ac:chgData name="Himanshu Sharma" userId="9a130bef-3c0f-4b23-91dc-1f2b6be15a62" providerId="ADAL" clId="{653AE81F-E960-468A-943F-3DB835C51908}" dt="2024-12-08T21:47:25.821" v="782" actId="478"/>
          <ac:spMkLst>
            <pc:docMk/>
            <pc:sldMk cId="4243864025" sldId="328"/>
            <ac:spMk id="2" creationId="{1512385C-A7BB-ADF8-5C03-CB8BC8FC4FBE}"/>
          </ac:spMkLst>
        </pc:spChg>
      </pc:sldChg>
      <pc:sldChg chg="add del">
        <pc:chgData name="Himanshu Sharma" userId="9a130bef-3c0f-4b23-91dc-1f2b6be15a62" providerId="ADAL" clId="{653AE81F-E960-468A-943F-3DB835C51908}" dt="2024-12-08T22:17:32.761" v="1493" actId="47"/>
        <pc:sldMkLst>
          <pc:docMk/>
          <pc:sldMk cId="1237680819" sldId="329"/>
        </pc:sldMkLst>
      </pc:sldChg>
      <pc:sldChg chg="addSp delSp modSp new mod">
        <pc:chgData name="Himanshu Sharma" userId="9a130bef-3c0f-4b23-91dc-1f2b6be15a62" providerId="ADAL" clId="{653AE81F-E960-468A-943F-3DB835C51908}" dt="2024-12-09T03:57:58.464" v="7243" actId="14100"/>
        <pc:sldMkLst>
          <pc:docMk/>
          <pc:sldMk cId="2741804862" sldId="330"/>
        </pc:sldMkLst>
        <pc:spChg chg="del mod">
          <ac:chgData name="Himanshu Sharma" userId="9a130bef-3c0f-4b23-91dc-1f2b6be15a62" providerId="ADAL" clId="{653AE81F-E960-468A-943F-3DB835C51908}" dt="2024-12-09T03:46:01.969" v="6781" actId="478"/>
          <ac:spMkLst>
            <pc:docMk/>
            <pc:sldMk cId="2741804862" sldId="330"/>
            <ac:spMk id="2" creationId="{C1C77848-9E65-8071-0849-821AFDA06A78}"/>
          </ac:spMkLst>
        </pc:spChg>
        <pc:spChg chg="mod">
          <ac:chgData name="Himanshu Sharma" userId="9a130bef-3c0f-4b23-91dc-1f2b6be15a62" providerId="ADAL" clId="{653AE81F-E960-468A-943F-3DB835C51908}" dt="2024-12-08T22:17:30.562" v="1490" actId="20577"/>
          <ac:spMkLst>
            <pc:docMk/>
            <pc:sldMk cId="2741804862" sldId="330"/>
            <ac:spMk id="3" creationId="{97303F54-3A92-19C6-055C-BD323BF9A915}"/>
          </ac:spMkLst>
        </pc:spChg>
        <pc:spChg chg="add del mod">
          <ac:chgData name="Himanshu Sharma" userId="9a130bef-3c0f-4b23-91dc-1f2b6be15a62" providerId="ADAL" clId="{653AE81F-E960-468A-943F-3DB835C51908}" dt="2024-12-08T22:17:31.960" v="1492"/>
          <ac:spMkLst>
            <pc:docMk/>
            <pc:sldMk cId="2741804862" sldId="330"/>
            <ac:spMk id="5" creationId="{6387F14F-76C2-9521-836C-1A1C54CC7A20}"/>
          </ac:spMkLst>
        </pc:spChg>
        <pc:spChg chg="add del mod">
          <ac:chgData name="Himanshu Sharma" userId="9a130bef-3c0f-4b23-91dc-1f2b6be15a62" providerId="ADAL" clId="{653AE81F-E960-468A-943F-3DB835C51908}" dt="2024-12-09T03:46:06.974" v="6783" actId="478"/>
          <ac:spMkLst>
            <pc:docMk/>
            <pc:sldMk cId="2741804862" sldId="330"/>
            <ac:spMk id="7" creationId="{E9CF34A3-832F-E3F5-1DD5-86A652DDD9F2}"/>
          </ac:spMkLst>
        </pc:spChg>
        <pc:spChg chg="add del mod">
          <ac:chgData name="Himanshu Sharma" userId="9a130bef-3c0f-4b23-91dc-1f2b6be15a62" providerId="ADAL" clId="{653AE81F-E960-468A-943F-3DB835C51908}" dt="2024-12-09T03:48:38.858" v="6889" actId="478"/>
          <ac:spMkLst>
            <pc:docMk/>
            <pc:sldMk cId="2741804862" sldId="330"/>
            <ac:spMk id="8" creationId="{DB4A648C-C07D-E001-EF3A-21DFCB7F28C0}"/>
          </ac:spMkLst>
        </pc:spChg>
        <pc:spChg chg="add mod">
          <ac:chgData name="Himanshu Sharma" userId="9a130bef-3c0f-4b23-91dc-1f2b6be15a62" providerId="ADAL" clId="{653AE81F-E960-468A-943F-3DB835C51908}" dt="2024-12-09T03:52:52.609" v="7230" actId="2085"/>
          <ac:spMkLst>
            <pc:docMk/>
            <pc:sldMk cId="2741804862" sldId="330"/>
            <ac:spMk id="9" creationId="{837FD87C-7F9F-BE82-6616-7FE05E078919}"/>
          </ac:spMkLst>
        </pc:spChg>
        <pc:spChg chg="add mod">
          <ac:chgData name="Himanshu Sharma" userId="9a130bef-3c0f-4b23-91dc-1f2b6be15a62" providerId="ADAL" clId="{653AE81F-E960-468A-943F-3DB835C51908}" dt="2024-12-09T03:57:58.464" v="7243" actId="14100"/>
          <ac:spMkLst>
            <pc:docMk/>
            <pc:sldMk cId="2741804862" sldId="330"/>
            <ac:spMk id="10" creationId="{68922ED3-DBDB-6829-B1F8-4E569F25C34E}"/>
          </ac:spMkLst>
        </pc:spChg>
        <pc:spChg chg="add mod">
          <ac:chgData name="Himanshu Sharma" userId="9a130bef-3c0f-4b23-91dc-1f2b6be15a62" providerId="ADAL" clId="{653AE81F-E960-468A-943F-3DB835C51908}" dt="2024-12-09T03:52:52.609" v="7230" actId="2085"/>
          <ac:spMkLst>
            <pc:docMk/>
            <pc:sldMk cId="2741804862" sldId="330"/>
            <ac:spMk id="11" creationId="{EC9EAE05-DBAF-1B01-D73E-9FF56B2DCEF7}"/>
          </ac:spMkLst>
        </pc:spChg>
        <pc:spChg chg="add del mod">
          <ac:chgData name="Himanshu Sharma" userId="9a130bef-3c0f-4b23-91dc-1f2b6be15a62" providerId="ADAL" clId="{653AE81F-E960-468A-943F-3DB835C51908}" dt="2024-12-09T03:48:38.858" v="6889" actId="478"/>
          <ac:spMkLst>
            <pc:docMk/>
            <pc:sldMk cId="2741804862" sldId="330"/>
            <ac:spMk id="12" creationId="{EC6521FF-44D0-8ADD-6CC9-F6B9E5E62582}"/>
          </ac:spMkLst>
        </pc:spChg>
        <pc:spChg chg="add mod">
          <ac:chgData name="Himanshu Sharma" userId="9a130bef-3c0f-4b23-91dc-1f2b6be15a62" providerId="ADAL" clId="{653AE81F-E960-468A-943F-3DB835C51908}" dt="2024-12-09T03:53:02.995" v="7236" actId="12"/>
          <ac:spMkLst>
            <pc:docMk/>
            <pc:sldMk cId="2741804862" sldId="330"/>
            <ac:spMk id="14" creationId="{585A7014-7F3B-34EB-4FB3-03B38672E768}"/>
          </ac:spMkLst>
        </pc:spChg>
        <pc:spChg chg="add mod">
          <ac:chgData name="Himanshu Sharma" userId="9a130bef-3c0f-4b23-91dc-1f2b6be15a62" providerId="ADAL" clId="{653AE81F-E960-468A-943F-3DB835C51908}" dt="2024-12-09T03:52:59.383" v="7235" actId="12"/>
          <ac:spMkLst>
            <pc:docMk/>
            <pc:sldMk cId="2741804862" sldId="330"/>
            <ac:spMk id="15" creationId="{DB20FB7C-995A-CC46-95D6-07CF93C3B0EB}"/>
          </ac:spMkLst>
        </pc:spChg>
        <pc:spChg chg="add mod">
          <ac:chgData name="Himanshu Sharma" userId="9a130bef-3c0f-4b23-91dc-1f2b6be15a62" providerId="ADAL" clId="{653AE81F-E960-468A-943F-3DB835C51908}" dt="2024-12-09T03:53:05.567" v="7237" actId="12"/>
          <ac:spMkLst>
            <pc:docMk/>
            <pc:sldMk cId="2741804862" sldId="330"/>
            <ac:spMk id="16" creationId="{37C10B77-82F4-E3BE-C35D-AFEF2B5C1E2B}"/>
          </ac:spMkLst>
        </pc:spChg>
        <pc:spChg chg="add del mod">
          <ac:chgData name="Himanshu Sharma" userId="9a130bef-3c0f-4b23-91dc-1f2b6be15a62" providerId="ADAL" clId="{653AE81F-E960-468A-943F-3DB835C51908}" dt="2024-12-09T03:48:29.646" v="6886"/>
          <ac:spMkLst>
            <pc:docMk/>
            <pc:sldMk cId="2741804862" sldId="330"/>
            <ac:spMk id="23" creationId="{857E5C28-46D9-6DCB-1333-7480F526C33E}"/>
          </ac:spMkLst>
        </pc:spChg>
        <pc:spChg chg="add del mod">
          <ac:chgData name="Himanshu Sharma" userId="9a130bef-3c0f-4b23-91dc-1f2b6be15a62" providerId="ADAL" clId="{653AE81F-E960-468A-943F-3DB835C51908}" dt="2024-12-09T03:52:15.164" v="7193"/>
          <ac:spMkLst>
            <pc:docMk/>
            <pc:sldMk cId="2741804862" sldId="330"/>
            <ac:spMk id="26" creationId="{3DB49FA3-1982-EA3A-B4D6-1FDC648DE3B1}"/>
          </ac:spMkLst>
        </pc:spChg>
        <pc:picChg chg="add del mod">
          <ac:chgData name="Himanshu Sharma" userId="9a130bef-3c0f-4b23-91dc-1f2b6be15a62" providerId="ADAL" clId="{653AE81F-E960-468A-943F-3DB835C51908}" dt="2024-12-09T03:50:16.793" v="7115" actId="478"/>
          <ac:picMkLst>
            <pc:docMk/>
            <pc:sldMk cId="2741804862" sldId="330"/>
            <ac:picMk id="19" creationId="{03DEB40B-D907-40DB-95F7-ABA83774A173}"/>
          </ac:picMkLst>
        </pc:picChg>
        <pc:picChg chg="add del mod">
          <ac:chgData name="Himanshu Sharma" userId="9a130bef-3c0f-4b23-91dc-1f2b6be15a62" providerId="ADAL" clId="{653AE81F-E960-468A-943F-3DB835C51908}" dt="2024-12-09T03:48:29.646" v="6884" actId="478"/>
          <ac:picMkLst>
            <pc:docMk/>
            <pc:sldMk cId="2741804862" sldId="330"/>
            <ac:picMk id="20" creationId="{BFE569D0-4E2D-4E79-052C-B243D3C9D809}"/>
          </ac:picMkLst>
        </pc:picChg>
        <pc:picChg chg="add mod">
          <ac:chgData name="Himanshu Sharma" userId="9a130bef-3c0f-4b23-91dc-1f2b6be15a62" providerId="ADAL" clId="{653AE81F-E960-468A-943F-3DB835C51908}" dt="2024-12-09T03:52:19.490" v="7209" actId="1035"/>
          <ac:picMkLst>
            <pc:docMk/>
            <pc:sldMk cId="2741804862" sldId="330"/>
            <ac:picMk id="21" creationId="{0ADA949A-5A5B-20D2-2344-FF3D47E9E517}"/>
          </ac:picMkLst>
        </pc:picChg>
        <pc:picChg chg="add del mod">
          <ac:chgData name="Himanshu Sharma" userId="9a130bef-3c0f-4b23-91dc-1f2b6be15a62" providerId="ADAL" clId="{653AE81F-E960-468A-943F-3DB835C51908}" dt="2024-12-09T03:48:31.441" v="6887" actId="478"/>
          <ac:picMkLst>
            <pc:docMk/>
            <pc:sldMk cId="2741804862" sldId="330"/>
            <ac:picMk id="22" creationId="{7D916416-1DD6-8FE1-5914-017EF97DC385}"/>
          </ac:picMkLst>
        </pc:picChg>
        <pc:picChg chg="add mod">
          <ac:chgData name="Himanshu Sharma" userId="9a130bef-3c0f-4b23-91dc-1f2b6be15a62" providerId="ADAL" clId="{653AE81F-E960-468A-943F-3DB835C51908}" dt="2024-12-09T03:50:58.682" v="7122" actId="207"/>
          <ac:picMkLst>
            <pc:docMk/>
            <pc:sldMk cId="2741804862" sldId="330"/>
            <ac:picMk id="25" creationId="{2C008892-2AEF-FA98-44AB-0AA983CBBD2E}"/>
          </ac:picMkLst>
        </pc:picChg>
        <pc:picChg chg="add mod">
          <ac:chgData name="Himanshu Sharma" userId="9a130bef-3c0f-4b23-91dc-1f2b6be15a62" providerId="ADAL" clId="{653AE81F-E960-468A-943F-3DB835C51908}" dt="2024-12-09T03:52:42.351" v="7228" actId="14826"/>
          <ac:picMkLst>
            <pc:docMk/>
            <pc:sldMk cId="2741804862" sldId="330"/>
            <ac:picMk id="27" creationId="{5E83DDA7-C728-2F0C-B046-F303D730FE6C}"/>
          </ac:picMkLst>
        </pc:picChg>
        <pc:cxnChg chg="add mod">
          <ac:chgData name="Himanshu Sharma" userId="9a130bef-3c0f-4b23-91dc-1f2b6be15a62" providerId="ADAL" clId="{653AE81F-E960-468A-943F-3DB835C51908}" dt="2024-12-09T03:49:03.009" v="6975" actId="1036"/>
          <ac:cxnSpMkLst>
            <pc:docMk/>
            <pc:sldMk cId="2741804862" sldId="330"/>
            <ac:cxnSpMk id="13" creationId="{C437F369-3F52-1981-2FF2-8FE177BAB004}"/>
          </ac:cxnSpMkLst>
        </pc:cxnChg>
        <pc:cxnChg chg="add mod">
          <ac:chgData name="Himanshu Sharma" userId="9a130bef-3c0f-4b23-91dc-1f2b6be15a62" providerId="ADAL" clId="{653AE81F-E960-468A-943F-3DB835C51908}" dt="2024-12-09T03:52:08.376" v="7191" actId="1035"/>
          <ac:cxnSpMkLst>
            <pc:docMk/>
            <pc:sldMk cId="2741804862" sldId="330"/>
            <ac:cxnSpMk id="17" creationId="{AD87C285-391D-C354-FFE4-4A503FE62BFF}"/>
          </ac:cxnSpMkLst>
        </pc:cxnChg>
        <pc:cxnChg chg="add del mod">
          <ac:chgData name="Himanshu Sharma" userId="9a130bef-3c0f-4b23-91dc-1f2b6be15a62" providerId="ADAL" clId="{653AE81F-E960-468A-943F-3DB835C51908}" dt="2024-12-09T03:48:38.858" v="6889" actId="478"/>
          <ac:cxnSpMkLst>
            <pc:docMk/>
            <pc:sldMk cId="2741804862" sldId="330"/>
            <ac:cxnSpMk id="18" creationId="{DCF43BCE-A43F-8281-E96C-F5FE49D1AF8B}"/>
          </ac:cxnSpMkLst>
        </pc:cxnChg>
      </pc:sldChg>
      <pc:sldChg chg="addSp delSp modSp add mod">
        <pc:chgData name="Himanshu Sharma" userId="9a130bef-3c0f-4b23-91dc-1f2b6be15a62" providerId="ADAL" clId="{653AE81F-E960-468A-943F-3DB835C51908}" dt="2024-12-09T01:15:35.953" v="4221" actId="1036"/>
        <pc:sldMkLst>
          <pc:docMk/>
          <pc:sldMk cId="2689497182" sldId="331"/>
        </pc:sldMkLst>
        <pc:spChg chg="del mod">
          <ac:chgData name="Himanshu Sharma" userId="9a130bef-3c0f-4b23-91dc-1f2b6be15a62" providerId="ADAL" clId="{653AE81F-E960-468A-943F-3DB835C51908}" dt="2024-12-08T22:44:17.859" v="1887"/>
          <ac:spMkLst>
            <pc:docMk/>
            <pc:sldMk cId="2689497182" sldId="331"/>
            <ac:spMk id="2" creationId="{EBA98EED-F026-FFB1-0A0F-26BC4F0F4C5B}"/>
          </ac:spMkLst>
        </pc:spChg>
        <pc:spChg chg="mod">
          <ac:chgData name="Himanshu Sharma" userId="9a130bef-3c0f-4b23-91dc-1f2b6be15a62" providerId="ADAL" clId="{653AE81F-E960-468A-943F-3DB835C51908}" dt="2024-12-09T01:15:30.552" v="4208" actId="14100"/>
          <ac:spMkLst>
            <pc:docMk/>
            <pc:sldMk cId="2689497182" sldId="331"/>
            <ac:spMk id="3" creationId="{4097F994-1CC2-CC11-9A48-1C810CEC6E9B}"/>
          </ac:spMkLst>
        </pc:spChg>
        <pc:spChg chg="add mod">
          <ac:chgData name="Himanshu Sharma" userId="9a130bef-3c0f-4b23-91dc-1f2b6be15a62" providerId="ADAL" clId="{653AE81F-E960-468A-943F-3DB835C51908}" dt="2024-12-09T01:15:35.953" v="4221" actId="1036"/>
          <ac:spMkLst>
            <pc:docMk/>
            <pc:sldMk cId="2689497182" sldId="331"/>
            <ac:spMk id="5" creationId="{A4A126B9-ED8C-D943-AFCF-57918E020B32}"/>
          </ac:spMkLst>
        </pc:spChg>
        <pc:picChg chg="add mod modCrop">
          <ac:chgData name="Himanshu Sharma" userId="9a130bef-3c0f-4b23-91dc-1f2b6be15a62" providerId="ADAL" clId="{653AE81F-E960-468A-943F-3DB835C51908}" dt="2024-12-08T22:20:44.510" v="1530" actId="732"/>
          <ac:picMkLst>
            <pc:docMk/>
            <pc:sldMk cId="2689497182" sldId="331"/>
            <ac:picMk id="4" creationId="{57162F46-127B-D2DB-58A9-35C0C5F32E76}"/>
          </ac:picMkLst>
        </pc:picChg>
      </pc:sldChg>
      <pc:sldChg chg="addSp delSp modSp add mod ord">
        <pc:chgData name="Himanshu Sharma" userId="9a130bef-3c0f-4b23-91dc-1f2b6be15a62" providerId="ADAL" clId="{653AE81F-E960-468A-943F-3DB835C51908}" dt="2024-12-09T03:13:15.883" v="6226" actId="1036"/>
        <pc:sldMkLst>
          <pc:docMk/>
          <pc:sldMk cId="1450308092" sldId="332"/>
        </pc:sldMkLst>
        <pc:spChg chg="del">
          <ac:chgData name="Himanshu Sharma" userId="9a130bef-3c0f-4b23-91dc-1f2b6be15a62" providerId="ADAL" clId="{653AE81F-E960-468A-943F-3DB835C51908}" dt="2024-12-08T23:44:00.485" v="2178" actId="478"/>
          <ac:spMkLst>
            <pc:docMk/>
            <pc:sldMk cId="1450308092" sldId="332"/>
            <ac:spMk id="2" creationId="{F8AB8AAE-C570-93E6-FCBC-1B4FF12AAF40}"/>
          </ac:spMkLst>
        </pc:spChg>
        <pc:spChg chg="mod">
          <ac:chgData name="Himanshu Sharma" userId="9a130bef-3c0f-4b23-91dc-1f2b6be15a62" providerId="ADAL" clId="{653AE81F-E960-468A-943F-3DB835C51908}" dt="2024-12-08T23:43:56.949" v="2177" actId="20577"/>
          <ac:spMkLst>
            <pc:docMk/>
            <pc:sldMk cId="1450308092" sldId="332"/>
            <ac:spMk id="3" creationId="{F3577EF9-A848-1A59-E48A-287E10643797}"/>
          </ac:spMkLst>
        </pc:spChg>
        <pc:spChg chg="add del mod">
          <ac:chgData name="Himanshu Sharma" userId="9a130bef-3c0f-4b23-91dc-1f2b6be15a62" providerId="ADAL" clId="{653AE81F-E960-468A-943F-3DB835C51908}" dt="2024-12-09T00:13:15.453" v="3386" actId="14100"/>
          <ac:spMkLst>
            <pc:docMk/>
            <pc:sldMk cId="1450308092" sldId="332"/>
            <ac:spMk id="4" creationId="{4B441788-BD43-5D50-B128-8762B69F41CA}"/>
          </ac:spMkLst>
        </pc:spChg>
        <pc:spChg chg="add mod">
          <ac:chgData name="Himanshu Sharma" userId="9a130bef-3c0f-4b23-91dc-1f2b6be15a62" providerId="ADAL" clId="{653AE81F-E960-468A-943F-3DB835C51908}" dt="2024-12-09T00:13:06.964" v="3365" actId="14100"/>
          <ac:spMkLst>
            <pc:docMk/>
            <pc:sldMk cId="1450308092" sldId="332"/>
            <ac:spMk id="5" creationId="{EC92EE5B-651A-3B7C-EAAA-451E62AC1BC9}"/>
          </ac:spMkLst>
        </pc:spChg>
        <pc:spChg chg="mod">
          <ac:chgData name="Himanshu Sharma" userId="9a130bef-3c0f-4b23-91dc-1f2b6be15a62" providerId="ADAL" clId="{653AE81F-E960-468A-943F-3DB835C51908}" dt="2024-12-09T00:11:46.544" v="3350" actId="20577"/>
          <ac:spMkLst>
            <pc:docMk/>
            <pc:sldMk cId="1450308092" sldId="332"/>
            <ac:spMk id="6" creationId="{2E82BC24-41DC-6F1C-62E9-ECCB00AE9CC5}"/>
          </ac:spMkLst>
        </pc:spChg>
        <pc:spChg chg="add mod">
          <ac:chgData name="Himanshu Sharma" userId="9a130bef-3c0f-4b23-91dc-1f2b6be15a62" providerId="ADAL" clId="{653AE81F-E960-468A-943F-3DB835C51908}" dt="2024-12-08T23:45:32.848" v="2385" actId="571"/>
          <ac:spMkLst>
            <pc:docMk/>
            <pc:sldMk cId="1450308092" sldId="332"/>
            <ac:spMk id="7" creationId="{B29E28AC-7A70-ACF0-F91F-7F793FE61F96}"/>
          </ac:spMkLst>
        </pc:spChg>
        <pc:spChg chg="add mod">
          <ac:chgData name="Himanshu Sharma" userId="9a130bef-3c0f-4b23-91dc-1f2b6be15a62" providerId="ADAL" clId="{653AE81F-E960-468A-943F-3DB835C51908}" dt="2024-12-09T00:36:47.474" v="3905" actId="20577"/>
          <ac:spMkLst>
            <pc:docMk/>
            <pc:sldMk cId="1450308092" sldId="332"/>
            <ac:spMk id="12" creationId="{EE4A3C1E-2CFD-9582-964E-803C7938FC06}"/>
          </ac:spMkLst>
        </pc:spChg>
        <pc:spChg chg="add mod">
          <ac:chgData name="Himanshu Sharma" userId="9a130bef-3c0f-4b23-91dc-1f2b6be15a62" providerId="ADAL" clId="{653AE81F-E960-468A-943F-3DB835C51908}" dt="2024-12-09T03:13:15.883" v="6226" actId="1036"/>
          <ac:spMkLst>
            <pc:docMk/>
            <pc:sldMk cId="1450308092" sldId="332"/>
            <ac:spMk id="13" creationId="{DEADB501-9E3C-4E1A-E4D6-42F7114AEBF6}"/>
          </ac:spMkLst>
        </pc:spChg>
        <pc:spChg chg="add mod">
          <ac:chgData name="Himanshu Sharma" userId="9a130bef-3c0f-4b23-91dc-1f2b6be15a62" providerId="ADAL" clId="{653AE81F-E960-468A-943F-3DB835C51908}" dt="2024-12-09T00:44:53.352" v="4125" actId="113"/>
          <ac:spMkLst>
            <pc:docMk/>
            <pc:sldMk cId="1450308092" sldId="332"/>
            <ac:spMk id="16" creationId="{7782113D-E7C5-1728-ABE0-4F3582CFAD67}"/>
          </ac:spMkLst>
        </pc:spChg>
        <pc:spChg chg="del">
          <ac:chgData name="Himanshu Sharma" userId="9a130bef-3c0f-4b23-91dc-1f2b6be15a62" providerId="ADAL" clId="{653AE81F-E960-468A-943F-3DB835C51908}" dt="2024-12-08T23:44:00.485" v="2178" actId="478"/>
          <ac:spMkLst>
            <pc:docMk/>
            <pc:sldMk cId="1450308092" sldId="332"/>
            <ac:spMk id="17" creationId="{514A651E-5B8C-F161-A0E4-1DC4EA336175}"/>
          </ac:spMkLst>
        </pc:spChg>
        <pc:spChg chg="del">
          <ac:chgData name="Himanshu Sharma" userId="9a130bef-3c0f-4b23-91dc-1f2b6be15a62" providerId="ADAL" clId="{653AE81F-E960-468A-943F-3DB835C51908}" dt="2024-12-08T23:44:00.485" v="2178" actId="478"/>
          <ac:spMkLst>
            <pc:docMk/>
            <pc:sldMk cId="1450308092" sldId="332"/>
            <ac:spMk id="19" creationId="{60C3DB7C-6961-405B-49BF-D169E167FA6F}"/>
          </ac:spMkLst>
        </pc:spChg>
        <pc:spChg chg="del">
          <ac:chgData name="Himanshu Sharma" userId="9a130bef-3c0f-4b23-91dc-1f2b6be15a62" providerId="ADAL" clId="{653AE81F-E960-468A-943F-3DB835C51908}" dt="2024-12-08T23:44:00.485" v="2178" actId="478"/>
          <ac:spMkLst>
            <pc:docMk/>
            <pc:sldMk cId="1450308092" sldId="332"/>
            <ac:spMk id="20" creationId="{C7DD9F1F-32D2-8E5C-7434-5AB4EFF766B6}"/>
          </ac:spMkLst>
        </pc:spChg>
        <pc:spChg chg="del">
          <ac:chgData name="Himanshu Sharma" userId="9a130bef-3c0f-4b23-91dc-1f2b6be15a62" providerId="ADAL" clId="{653AE81F-E960-468A-943F-3DB835C51908}" dt="2024-12-08T23:44:00.485" v="2178" actId="478"/>
          <ac:spMkLst>
            <pc:docMk/>
            <pc:sldMk cId="1450308092" sldId="332"/>
            <ac:spMk id="21" creationId="{41A62CC5-0D1B-49AE-7AB7-E0A68783C7E9}"/>
          </ac:spMkLst>
        </pc:spChg>
        <pc:spChg chg="del">
          <ac:chgData name="Himanshu Sharma" userId="9a130bef-3c0f-4b23-91dc-1f2b6be15a62" providerId="ADAL" clId="{653AE81F-E960-468A-943F-3DB835C51908}" dt="2024-12-08T23:45:55.777" v="2443" actId="478"/>
          <ac:spMkLst>
            <pc:docMk/>
            <pc:sldMk cId="1450308092" sldId="332"/>
            <ac:spMk id="22" creationId="{948CB741-CDAD-7840-B9AB-2775547FFA74}"/>
          </ac:spMkLst>
        </pc:spChg>
        <pc:spChg chg="add mod">
          <ac:chgData name="Himanshu Sharma" userId="9a130bef-3c0f-4b23-91dc-1f2b6be15a62" providerId="ADAL" clId="{653AE81F-E960-468A-943F-3DB835C51908}" dt="2024-12-09T00:46:03.994" v="4203" actId="114"/>
          <ac:spMkLst>
            <pc:docMk/>
            <pc:sldMk cId="1450308092" sldId="332"/>
            <ac:spMk id="35" creationId="{5DAD6E35-59B6-6ABF-8CDB-7685550450DD}"/>
          </ac:spMkLst>
        </pc:spChg>
        <pc:spChg chg="add mod">
          <ac:chgData name="Himanshu Sharma" userId="9a130bef-3c0f-4b23-91dc-1f2b6be15a62" providerId="ADAL" clId="{653AE81F-E960-468A-943F-3DB835C51908}" dt="2024-12-09T00:46:03.994" v="4203" actId="114"/>
          <ac:spMkLst>
            <pc:docMk/>
            <pc:sldMk cId="1450308092" sldId="332"/>
            <ac:spMk id="36" creationId="{9052728B-7DF8-7E1B-3456-5CE59A1A1AB7}"/>
          </ac:spMkLst>
        </pc:spChg>
        <pc:spChg chg="add mod">
          <ac:chgData name="Himanshu Sharma" userId="9a130bef-3c0f-4b23-91dc-1f2b6be15a62" providerId="ADAL" clId="{653AE81F-E960-468A-943F-3DB835C51908}" dt="2024-12-09T00:46:03.994" v="4203" actId="114"/>
          <ac:spMkLst>
            <pc:docMk/>
            <pc:sldMk cId="1450308092" sldId="332"/>
            <ac:spMk id="37" creationId="{B7C38667-1265-1F7C-84FE-040D7AD893CD}"/>
          </ac:spMkLst>
        </pc:spChg>
        <pc:spChg chg="add mod">
          <ac:chgData name="Himanshu Sharma" userId="9a130bef-3c0f-4b23-91dc-1f2b6be15a62" providerId="ADAL" clId="{653AE81F-E960-468A-943F-3DB835C51908}" dt="2024-12-09T00:46:03.994" v="4203" actId="114"/>
          <ac:spMkLst>
            <pc:docMk/>
            <pc:sldMk cId="1450308092" sldId="332"/>
            <ac:spMk id="38" creationId="{8CE036D3-1193-3AE2-19F1-573FC05CAC33}"/>
          </ac:spMkLst>
        </pc:spChg>
        <pc:picChg chg="add mod">
          <ac:chgData name="Himanshu Sharma" userId="9a130bef-3c0f-4b23-91dc-1f2b6be15a62" providerId="ADAL" clId="{653AE81F-E960-468A-943F-3DB835C51908}" dt="2024-12-09T00:13:11.329" v="3385" actId="1037"/>
          <ac:picMkLst>
            <pc:docMk/>
            <pc:sldMk cId="1450308092" sldId="332"/>
            <ac:picMk id="9" creationId="{B1A921FD-9D8F-7200-09EE-58C241963F83}"/>
          </ac:picMkLst>
        </pc:picChg>
        <pc:picChg chg="add mod">
          <ac:chgData name="Himanshu Sharma" userId="9a130bef-3c0f-4b23-91dc-1f2b6be15a62" providerId="ADAL" clId="{653AE81F-E960-468A-943F-3DB835C51908}" dt="2024-12-08T23:52:19.965" v="2579" actId="1038"/>
          <ac:picMkLst>
            <pc:docMk/>
            <pc:sldMk cId="1450308092" sldId="332"/>
            <ac:picMk id="11" creationId="{F9CBDBD6-078C-2AD5-7CB2-D7D531F36A0E}"/>
          </ac:picMkLst>
        </pc:picChg>
        <pc:picChg chg="add mod">
          <ac:chgData name="Himanshu Sharma" userId="9a130bef-3c0f-4b23-91dc-1f2b6be15a62" providerId="ADAL" clId="{653AE81F-E960-468A-943F-3DB835C51908}" dt="2024-12-09T00:42:47.218" v="4041" actId="207"/>
          <ac:picMkLst>
            <pc:docMk/>
            <pc:sldMk cId="1450308092" sldId="332"/>
            <ac:picMk id="15" creationId="{431B4393-9A2A-7406-C71A-2A3DF4D7847E}"/>
          </ac:picMkLst>
        </pc:picChg>
        <pc:picChg chg="add mod">
          <ac:chgData name="Himanshu Sharma" userId="9a130bef-3c0f-4b23-91dc-1f2b6be15a62" providerId="ADAL" clId="{653AE81F-E960-468A-943F-3DB835C51908}" dt="2024-12-09T00:43:52.902" v="4050" actId="1076"/>
          <ac:picMkLst>
            <pc:docMk/>
            <pc:sldMk cId="1450308092" sldId="332"/>
            <ac:picMk id="31" creationId="{1DFF27CA-DAAD-ADED-EEBB-A9C32470BE0D}"/>
          </ac:picMkLst>
        </pc:picChg>
        <pc:picChg chg="add mod">
          <ac:chgData name="Himanshu Sharma" userId="9a130bef-3c0f-4b23-91dc-1f2b6be15a62" providerId="ADAL" clId="{653AE81F-E960-468A-943F-3DB835C51908}" dt="2024-12-09T00:43:31.177" v="4046" actId="207"/>
          <ac:picMkLst>
            <pc:docMk/>
            <pc:sldMk cId="1450308092" sldId="332"/>
            <ac:picMk id="32" creationId="{CCCD4FB8-ACCE-304D-6E13-5E3F406881F5}"/>
          </ac:picMkLst>
        </pc:picChg>
        <pc:picChg chg="add mod">
          <ac:chgData name="Himanshu Sharma" userId="9a130bef-3c0f-4b23-91dc-1f2b6be15a62" providerId="ADAL" clId="{653AE81F-E960-468A-943F-3DB835C51908}" dt="2024-12-09T00:43:59.743" v="4051" actId="1076"/>
          <ac:picMkLst>
            <pc:docMk/>
            <pc:sldMk cId="1450308092" sldId="332"/>
            <ac:picMk id="33" creationId="{7F5485EA-E41B-01E1-C8E4-4292CA394873}"/>
          </ac:picMkLst>
        </pc:picChg>
        <pc:picChg chg="add mod">
          <ac:chgData name="Himanshu Sharma" userId="9a130bef-3c0f-4b23-91dc-1f2b6be15a62" providerId="ADAL" clId="{653AE81F-E960-468A-943F-3DB835C51908}" dt="2024-12-09T00:45:33.442" v="4202" actId="207"/>
          <ac:picMkLst>
            <pc:docMk/>
            <pc:sldMk cId="1450308092" sldId="332"/>
            <ac:picMk id="34" creationId="{A429378F-8990-C57F-3957-BBA1A4FF5866}"/>
          </ac:picMkLst>
        </pc:picChg>
        <pc:cxnChg chg="add mod">
          <ac:chgData name="Himanshu Sharma" userId="9a130bef-3c0f-4b23-91dc-1f2b6be15a62" providerId="ADAL" clId="{653AE81F-E960-468A-943F-3DB835C51908}" dt="2024-12-09T00:39:40.507" v="4002" actId="1076"/>
          <ac:cxnSpMkLst>
            <pc:docMk/>
            <pc:sldMk cId="1450308092" sldId="332"/>
            <ac:cxnSpMk id="23" creationId="{8D7FB55E-FB2C-0D5D-11E2-02C5DBC901F6}"/>
          </ac:cxnSpMkLst>
        </pc:cxnChg>
        <pc:cxnChg chg="add mod">
          <ac:chgData name="Himanshu Sharma" userId="9a130bef-3c0f-4b23-91dc-1f2b6be15a62" providerId="ADAL" clId="{653AE81F-E960-468A-943F-3DB835C51908}" dt="2024-12-09T00:39:38.528" v="4001" actId="1076"/>
          <ac:cxnSpMkLst>
            <pc:docMk/>
            <pc:sldMk cId="1450308092" sldId="332"/>
            <ac:cxnSpMk id="24" creationId="{59B1069C-5CA9-062F-E23E-CA63EB4B31AA}"/>
          </ac:cxnSpMkLst>
        </pc:cxnChg>
        <pc:cxnChg chg="add mod">
          <ac:chgData name="Himanshu Sharma" userId="9a130bef-3c0f-4b23-91dc-1f2b6be15a62" providerId="ADAL" clId="{653AE81F-E960-468A-943F-3DB835C51908}" dt="2024-12-09T00:39:25.913" v="3996" actId="1076"/>
          <ac:cxnSpMkLst>
            <pc:docMk/>
            <pc:sldMk cId="1450308092" sldId="332"/>
            <ac:cxnSpMk id="26" creationId="{D32C122A-1F05-06B8-76F5-3D9B32D0DE05}"/>
          </ac:cxnSpMkLst>
        </pc:cxnChg>
        <pc:cxnChg chg="add mod">
          <ac:chgData name="Himanshu Sharma" userId="9a130bef-3c0f-4b23-91dc-1f2b6be15a62" providerId="ADAL" clId="{653AE81F-E960-468A-943F-3DB835C51908}" dt="2024-12-09T00:39:28.115" v="3997" actId="1076"/>
          <ac:cxnSpMkLst>
            <pc:docMk/>
            <pc:sldMk cId="1450308092" sldId="332"/>
            <ac:cxnSpMk id="28" creationId="{3A5F1D42-46C0-3286-F3A1-C443F86801DE}"/>
          </ac:cxnSpMkLst>
        </pc:cxnChg>
      </pc:sldChg>
      <pc:sldChg chg="add del">
        <pc:chgData name="Himanshu Sharma" userId="9a130bef-3c0f-4b23-91dc-1f2b6be15a62" providerId="ADAL" clId="{653AE81F-E960-468A-943F-3DB835C51908}" dt="2024-12-08T22:22:56.870" v="1663" actId="47"/>
        <pc:sldMkLst>
          <pc:docMk/>
          <pc:sldMk cId="1853936624" sldId="332"/>
        </pc:sldMkLst>
      </pc:sldChg>
      <pc:sldChg chg="delSp modSp mod">
        <pc:chgData name="Himanshu Sharma" userId="9a130bef-3c0f-4b23-91dc-1f2b6be15a62" providerId="ADAL" clId="{653AE81F-E960-468A-943F-3DB835C51908}" dt="2024-12-09T03:29:05.204" v="6634" actId="6549"/>
        <pc:sldMkLst>
          <pc:docMk/>
          <pc:sldMk cId="2786639814" sldId="333"/>
        </pc:sldMkLst>
        <pc:spChg chg="mod">
          <ac:chgData name="Himanshu Sharma" userId="9a130bef-3c0f-4b23-91dc-1f2b6be15a62" providerId="ADAL" clId="{653AE81F-E960-468A-943F-3DB835C51908}" dt="2024-12-09T01:39:08.193" v="4511" actId="114"/>
          <ac:spMkLst>
            <pc:docMk/>
            <pc:sldMk cId="2786639814" sldId="333"/>
            <ac:spMk id="6" creationId="{98D0AF10-70E6-CF1E-DF67-C2798D3541F3}"/>
          </ac:spMkLst>
        </pc:spChg>
        <pc:spChg chg="mod">
          <ac:chgData name="Himanshu Sharma" userId="9a130bef-3c0f-4b23-91dc-1f2b6be15a62" providerId="ADAL" clId="{653AE81F-E960-468A-943F-3DB835C51908}" dt="2024-12-09T01:39:34.443" v="4587" actId="14100"/>
          <ac:spMkLst>
            <pc:docMk/>
            <pc:sldMk cId="2786639814" sldId="333"/>
            <ac:spMk id="8" creationId="{531D1722-99D4-DE3F-7A1D-DBDE351A8D41}"/>
          </ac:spMkLst>
        </pc:spChg>
        <pc:spChg chg="del mod">
          <ac:chgData name="Himanshu Sharma" userId="9a130bef-3c0f-4b23-91dc-1f2b6be15a62" providerId="ADAL" clId="{653AE81F-E960-468A-943F-3DB835C51908}" dt="2024-12-09T01:40:07.844" v="4626"/>
          <ac:spMkLst>
            <pc:docMk/>
            <pc:sldMk cId="2786639814" sldId="333"/>
            <ac:spMk id="11" creationId="{F9563F68-5CAD-4DBF-19B9-83353AE3EAFC}"/>
          </ac:spMkLst>
        </pc:spChg>
        <pc:spChg chg="mod">
          <ac:chgData name="Himanshu Sharma" userId="9a130bef-3c0f-4b23-91dc-1f2b6be15a62" providerId="ADAL" clId="{653AE81F-E960-468A-943F-3DB835C51908}" dt="2024-12-09T03:20:33.664" v="6443" actId="313"/>
          <ac:spMkLst>
            <pc:docMk/>
            <pc:sldMk cId="2786639814" sldId="333"/>
            <ac:spMk id="12" creationId="{47C0C24A-6954-DA7C-EC6F-1F01E500E912}"/>
          </ac:spMkLst>
        </pc:spChg>
        <pc:spChg chg="mod">
          <ac:chgData name="Himanshu Sharma" userId="9a130bef-3c0f-4b23-91dc-1f2b6be15a62" providerId="ADAL" clId="{653AE81F-E960-468A-943F-3DB835C51908}" dt="2024-12-09T03:29:05.204" v="6634" actId="6549"/>
          <ac:spMkLst>
            <pc:docMk/>
            <pc:sldMk cId="2786639814" sldId="333"/>
            <ac:spMk id="22" creationId="{425E0E8C-24B4-FEBF-2DD9-060459FC2C2B}"/>
          </ac:spMkLst>
        </pc:spChg>
        <pc:graphicFrameChg chg="mod modGraphic">
          <ac:chgData name="Himanshu Sharma" userId="9a130bef-3c0f-4b23-91dc-1f2b6be15a62" providerId="ADAL" clId="{653AE81F-E960-468A-943F-3DB835C51908}" dt="2024-12-09T03:27:18.396" v="6633" actId="20577"/>
          <ac:graphicFrameMkLst>
            <pc:docMk/>
            <pc:sldMk cId="2786639814" sldId="333"/>
            <ac:graphicFrameMk id="10" creationId="{5D459A5C-CF16-B57F-86C6-A03FD7FB9D36}"/>
          </ac:graphicFrameMkLst>
        </pc:graphicFrameChg>
      </pc:sldChg>
      <pc:sldChg chg="modSp add mod ord">
        <pc:chgData name="Himanshu Sharma" userId="9a130bef-3c0f-4b23-91dc-1f2b6be15a62" providerId="ADAL" clId="{653AE81F-E960-468A-943F-3DB835C51908}" dt="2024-12-09T01:35:22.055" v="4460" actId="207"/>
        <pc:sldMkLst>
          <pc:docMk/>
          <pc:sldMk cId="198711706" sldId="334"/>
        </pc:sldMkLst>
        <pc:spChg chg="mod">
          <ac:chgData name="Himanshu Sharma" userId="9a130bef-3c0f-4b23-91dc-1f2b6be15a62" providerId="ADAL" clId="{653AE81F-E960-468A-943F-3DB835C51908}" dt="2024-12-09T01:35:22.055" v="4460" actId="207"/>
          <ac:spMkLst>
            <pc:docMk/>
            <pc:sldMk cId="198711706" sldId="334"/>
            <ac:spMk id="2" creationId="{F5E7F435-33D3-0BEE-6561-DFDB9D7928C5}"/>
          </ac:spMkLst>
        </pc:spChg>
        <pc:spChg chg="mod">
          <ac:chgData name="Himanshu Sharma" userId="9a130bef-3c0f-4b23-91dc-1f2b6be15a62" providerId="ADAL" clId="{653AE81F-E960-468A-943F-3DB835C51908}" dt="2024-12-09T01:35:22.055" v="4460" actId="207"/>
          <ac:spMkLst>
            <pc:docMk/>
            <pc:sldMk cId="198711706" sldId="334"/>
            <ac:spMk id="4" creationId="{BF255A23-598F-1EB7-E983-FE782E72A67D}"/>
          </ac:spMkLst>
        </pc:spChg>
        <pc:spChg chg="mod">
          <ac:chgData name="Himanshu Sharma" userId="9a130bef-3c0f-4b23-91dc-1f2b6be15a62" providerId="ADAL" clId="{653AE81F-E960-468A-943F-3DB835C51908}" dt="2024-12-09T01:35:22.055" v="4460" actId="207"/>
          <ac:spMkLst>
            <pc:docMk/>
            <pc:sldMk cId="198711706" sldId="334"/>
            <ac:spMk id="6" creationId="{A8727D5A-ADC7-4342-B0E6-3F4BFDC87725}"/>
          </ac:spMkLst>
        </pc:spChg>
        <pc:spChg chg="mod">
          <ac:chgData name="Himanshu Sharma" userId="9a130bef-3c0f-4b23-91dc-1f2b6be15a62" providerId="ADAL" clId="{653AE81F-E960-468A-943F-3DB835C51908}" dt="2024-12-09T01:35:22.055" v="4460" actId="207"/>
          <ac:spMkLst>
            <pc:docMk/>
            <pc:sldMk cId="198711706" sldId="334"/>
            <ac:spMk id="7" creationId="{8C355517-B792-A300-1B0C-124940F8152E}"/>
          </ac:spMkLst>
        </pc:spChg>
        <pc:spChg chg="mod">
          <ac:chgData name="Himanshu Sharma" userId="9a130bef-3c0f-4b23-91dc-1f2b6be15a62" providerId="ADAL" clId="{653AE81F-E960-468A-943F-3DB835C51908}" dt="2024-12-09T01:29:35.554" v="4310" actId="1035"/>
          <ac:spMkLst>
            <pc:docMk/>
            <pc:sldMk cId="198711706" sldId="334"/>
            <ac:spMk id="8" creationId="{1DD49283-1CCA-D9C7-026C-6D89E6801EA7}"/>
          </ac:spMkLst>
        </pc:spChg>
        <pc:spChg chg="mod">
          <ac:chgData name="Himanshu Sharma" userId="9a130bef-3c0f-4b23-91dc-1f2b6be15a62" providerId="ADAL" clId="{653AE81F-E960-468A-943F-3DB835C51908}" dt="2024-12-09T01:33:05.516" v="4444" actId="14100"/>
          <ac:spMkLst>
            <pc:docMk/>
            <pc:sldMk cId="198711706" sldId="334"/>
            <ac:spMk id="12" creationId="{A18FB9B7-056E-9044-46C9-9458CD92BE72}"/>
          </ac:spMkLst>
        </pc:spChg>
        <pc:spChg chg="mod">
          <ac:chgData name="Himanshu Sharma" userId="9a130bef-3c0f-4b23-91dc-1f2b6be15a62" providerId="ADAL" clId="{653AE81F-E960-468A-943F-3DB835C51908}" dt="2024-12-09T01:33:05.516" v="4444" actId="14100"/>
          <ac:spMkLst>
            <pc:docMk/>
            <pc:sldMk cId="198711706" sldId="334"/>
            <ac:spMk id="13" creationId="{1D816170-3B5A-DF9D-A54B-33C957152513}"/>
          </ac:spMkLst>
        </pc:spChg>
        <pc:spChg chg="mod">
          <ac:chgData name="Himanshu Sharma" userId="9a130bef-3c0f-4b23-91dc-1f2b6be15a62" providerId="ADAL" clId="{653AE81F-E960-468A-943F-3DB835C51908}" dt="2024-12-09T01:33:05.516" v="4444" actId="14100"/>
          <ac:spMkLst>
            <pc:docMk/>
            <pc:sldMk cId="198711706" sldId="334"/>
            <ac:spMk id="14" creationId="{96BFCE4C-4A6E-6300-AD66-22103169B06C}"/>
          </ac:spMkLst>
        </pc:spChg>
        <pc:spChg chg="mod">
          <ac:chgData name="Himanshu Sharma" userId="9a130bef-3c0f-4b23-91dc-1f2b6be15a62" providerId="ADAL" clId="{653AE81F-E960-468A-943F-3DB835C51908}" dt="2024-12-09T01:20:19.334" v="4236" actId="108"/>
          <ac:spMkLst>
            <pc:docMk/>
            <pc:sldMk cId="198711706" sldId="334"/>
            <ac:spMk id="15" creationId="{61BFD0B0-CE36-8EA3-2FD0-906DA29FF7FA}"/>
          </ac:spMkLst>
        </pc:spChg>
        <pc:spChg chg="mod">
          <ac:chgData name="Himanshu Sharma" userId="9a130bef-3c0f-4b23-91dc-1f2b6be15a62" providerId="ADAL" clId="{653AE81F-E960-468A-943F-3DB835C51908}" dt="2024-12-09T01:33:05.516" v="4444" actId="14100"/>
          <ac:spMkLst>
            <pc:docMk/>
            <pc:sldMk cId="198711706" sldId="334"/>
            <ac:spMk id="16" creationId="{933FDE4B-EC6E-4012-7D7A-54968CDCBE6F}"/>
          </ac:spMkLst>
        </pc:spChg>
      </pc:sldChg>
      <pc:sldChg chg="addSp delSp modSp add mod ord replId">
        <pc:chgData name="Himanshu Sharma" userId="9a130bef-3c0f-4b23-91dc-1f2b6be15a62" providerId="ADAL" clId="{653AE81F-E960-468A-943F-3DB835C51908}" dt="2024-12-09T01:35:26.710" v="4462"/>
        <pc:sldMkLst>
          <pc:docMk/>
          <pc:sldMk cId="3628125068" sldId="335"/>
        </pc:sldMkLst>
        <pc:spChg chg="del mod">
          <ac:chgData name="Himanshu Sharma" userId="9a130bef-3c0f-4b23-91dc-1f2b6be15a62" providerId="ADAL" clId="{653AE81F-E960-468A-943F-3DB835C51908}" dt="2024-12-09T01:29:46.517" v="4341" actId="478"/>
          <ac:spMkLst>
            <pc:docMk/>
            <pc:sldMk cId="3628125068" sldId="335"/>
            <ac:spMk id="2" creationId="{D1AA4F74-ABB4-1922-5D19-3436C678B87C}"/>
          </ac:spMkLst>
        </pc:spChg>
        <pc:spChg chg="add del mod">
          <ac:chgData name="Himanshu Sharma" userId="9a130bef-3c0f-4b23-91dc-1f2b6be15a62" providerId="ADAL" clId="{653AE81F-E960-468A-943F-3DB835C51908}" dt="2024-12-09T01:32:29.343" v="4442" actId="478"/>
          <ac:spMkLst>
            <pc:docMk/>
            <pc:sldMk cId="3628125068" sldId="335"/>
            <ac:spMk id="3" creationId="{13D37BCF-90E6-55E8-D5D2-31BAA3D6EA09}"/>
          </ac:spMkLst>
        </pc:spChg>
        <pc:spChg chg="del mod">
          <ac:chgData name="Himanshu Sharma" userId="9a130bef-3c0f-4b23-91dc-1f2b6be15a62" providerId="ADAL" clId="{653AE81F-E960-468A-943F-3DB835C51908}" dt="2024-12-09T01:29:46.517" v="4341" actId="478"/>
          <ac:spMkLst>
            <pc:docMk/>
            <pc:sldMk cId="3628125068" sldId="335"/>
            <ac:spMk id="4" creationId="{DD034F28-E64A-E521-221B-DF9920D2373C}"/>
          </ac:spMkLst>
        </pc:spChg>
        <pc:spChg chg="del mod">
          <ac:chgData name="Himanshu Sharma" userId="9a130bef-3c0f-4b23-91dc-1f2b6be15a62" providerId="ADAL" clId="{653AE81F-E960-468A-943F-3DB835C51908}" dt="2024-12-09T01:29:46.517" v="4341" actId="478"/>
          <ac:spMkLst>
            <pc:docMk/>
            <pc:sldMk cId="3628125068" sldId="335"/>
            <ac:spMk id="6" creationId="{A09D38CF-A5E4-5115-0A06-D5EE97122321}"/>
          </ac:spMkLst>
        </pc:spChg>
        <pc:spChg chg="del mod">
          <ac:chgData name="Himanshu Sharma" userId="9a130bef-3c0f-4b23-91dc-1f2b6be15a62" providerId="ADAL" clId="{653AE81F-E960-468A-943F-3DB835C51908}" dt="2024-12-09T01:29:46.517" v="4341" actId="478"/>
          <ac:spMkLst>
            <pc:docMk/>
            <pc:sldMk cId="3628125068" sldId="335"/>
            <ac:spMk id="7" creationId="{F48C2B0A-C6E1-8DEC-98AA-674F9E43CFE5}"/>
          </ac:spMkLst>
        </pc:spChg>
        <pc:spChg chg="mod">
          <ac:chgData name="Himanshu Sharma" userId="9a130bef-3c0f-4b23-91dc-1f2b6be15a62" providerId="ADAL" clId="{653AE81F-E960-468A-943F-3DB835C51908}" dt="2024-12-09T01:30:04.930" v="4371" actId="1036"/>
          <ac:spMkLst>
            <pc:docMk/>
            <pc:sldMk cId="3628125068" sldId="335"/>
            <ac:spMk id="8" creationId="{20E1E4D7-16B5-8CB4-8D82-8AF5B4F2BF26}"/>
          </ac:spMkLst>
        </pc:spChg>
        <pc:spChg chg="add del mod">
          <ac:chgData name="Himanshu Sharma" userId="9a130bef-3c0f-4b23-91dc-1f2b6be15a62" providerId="ADAL" clId="{653AE81F-E960-468A-943F-3DB835C51908}" dt="2024-12-09T01:32:29.343" v="4442" actId="478"/>
          <ac:spMkLst>
            <pc:docMk/>
            <pc:sldMk cId="3628125068" sldId="335"/>
            <ac:spMk id="9" creationId="{C39D41E5-5924-81DE-D6C6-D6A990465B88}"/>
          </ac:spMkLst>
        </pc:spChg>
        <pc:spChg chg="add del mod">
          <ac:chgData name="Himanshu Sharma" userId="9a130bef-3c0f-4b23-91dc-1f2b6be15a62" providerId="ADAL" clId="{653AE81F-E960-468A-943F-3DB835C51908}" dt="2024-12-09T01:32:29.343" v="4442" actId="478"/>
          <ac:spMkLst>
            <pc:docMk/>
            <pc:sldMk cId="3628125068" sldId="335"/>
            <ac:spMk id="10" creationId="{E60F3EBF-71EE-11C3-2520-E208A6CE54B5}"/>
          </ac:spMkLst>
        </pc:spChg>
        <pc:spChg chg="add del mod">
          <ac:chgData name="Himanshu Sharma" userId="9a130bef-3c0f-4b23-91dc-1f2b6be15a62" providerId="ADAL" clId="{653AE81F-E960-468A-943F-3DB835C51908}" dt="2024-12-09T01:32:29.343" v="4442" actId="478"/>
          <ac:spMkLst>
            <pc:docMk/>
            <pc:sldMk cId="3628125068" sldId="335"/>
            <ac:spMk id="11" creationId="{485FB7AC-2C5C-4F72-251B-50E30A405BF5}"/>
          </ac:spMkLst>
        </pc:spChg>
        <pc:spChg chg="mod">
          <ac:chgData name="Himanshu Sharma" userId="9a130bef-3c0f-4b23-91dc-1f2b6be15a62" providerId="ADAL" clId="{653AE81F-E960-468A-943F-3DB835C51908}" dt="2024-12-09T01:30:52.170" v="4403" actId="255"/>
          <ac:spMkLst>
            <pc:docMk/>
            <pc:sldMk cId="3628125068" sldId="335"/>
            <ac:spMk id="12" creationId="{BF166DE5-864A-0455-A7BC-A6FE3B5B3099}"/>
          </ac:spMkLst>
        </pc:spChg>
        <pc:spChg chg="mod">
          <ac:chgData name="Himanshu Sharma" userId="9a130bef-3c0f-4b23-91dc-1f2b6be15a62" providerId="ADAL" clId="{653AE81F-E960-468A-943F-3DB835C51908}" dt="2024-12-09T01:30:52.170" v="4403" actId="255"/>
          <ac:spMkLst>
            <pc:docMk/>
            <pc:sldMk cId="3628125068" sldId="335"/>
            <ac:spMk id="13" creationId="{69537825-4986-EF1D-3925-17E185E08FE0}"/>
          </ac:spMkLst>
        </pc:spChg>
        <pc:spChg chg="mod">
          <ac:chgData name="Himanshu Sharma" userId="9a130bef-3c0f-4b23-91dc-1f2b6be15a62" providerId="ADAL" clId="{653AE81F-E960-468A-943F-3DB835C51908}" dt="2024-12-09T01:30:52.170" v="4403" actId="255"/>
          <ac:spMkLst>
            <pc:docMk/>
            <pc:sldMk cId="3628125068" sldId="335"/>
            <ac:spMk id="14" creationId="{5AA3D195-88EC-E5DE-70A4-E92C83E8D3D6}"/>
          </ac:spMkLst>
        </pc:spChg>
        <pc:spChg chg="mod">
          <ac:chgData name="Himanshu Sharma" userId="9a130bef-3c0f-4b23-91dc-1f2b6be15a62" providerId="ADAL" clId="{653AE81F-E960-468A-943F-3DB835C51908}" dt="2024-12-09T01:20:25.361" v="4237" actId="108"/>
          <ac:spMkLst>
            <pc:docMk/>
            <pc:sldMk cId="3628125068" sldId="335"/>
            <ac:spMk id="15" creationId="{2306D1F9-6A10-9C36-0237-48FEFE16BBB6}"/>
          </ac:spMkLst>
        </pc:spChg>
        <pc:spChg chg="mod">
          <ac:chgData name="Himanshu Sharma" userId="9a130bef-3c0f-4b23-91dc-1f2b6be15a62" providerId="ADAL" clId="{653AE81F-E960-468A-943F-3DB835C51908}" dt="2024-12-09T01:30:52.170" v="4403" actId="255"/>
          <ac:spMkLst>
            <pc:docMk/>
            <pc:sldMk cId="3628125068" sldId="335"/>
            <ac:spMk id="16" creationId="{9C318FBB-5FAF-5D38-A817-5A1298063CC8}"/>
          </ac:spMkLst>
        </pc:spChg>
        <pc:spChg chg="add del mod">
          <ac:chgData name="Himanshu Sharma" userId="9a130bef-3c0f-4b23-91dc-1f2b6be15a62" providerId="ADAL" clId="{653AE81F-E960-468A-943F-3DB835C51908}" dt="2024-12-09T01:34:48.975" v="4456" actId="478"/>
          <ac:spMkLst>
            <pc:docMk/>
            <pc:sldMk cId="3628125068" sldId="335"/>
            <ac:spMk id="17" creationId="{BEA8E452-0ECE-B7FD-57AE-1054A32FBF06}"/>
          </ac:spMkLst>
        </pc:spChg>
        <pc:spChg chg="add del mod">
          <ac:chgData name="Himanshu Sharma" userId="9a130bef-3c0f-4b23-91dc-1f2b6be15a62" providerId="ADAL" clId="{653AE81F-E960-468A-943F-3DB835C51908}" dt="2024-12-09T01:34:48.975" v="4456" actId="478"/>
          <ac:spMkLst>
            <pc:docMk/>
            <pc:sldMk cId="3628125068" sldId="335"/>
            <ac:spMk id="18" creationId="{F395F5BA-E3CE-5EA0-F41A-9B1E1761F564}"/>
          </ac:spMkLst>
        </pc:spChg>
        <pc:spChg chg="add del mod">
          <ac:chgData name="Himanshu Sharma" userId="9a130bef-3c0f-4b23-91dc-1f2b6be15a62" providerId="ADAL" clId="{653AE81F-E960-468A-943F-3DB835C51908}" dt="2024-12-09T01:34:48.975" v="4456" actId="478"/>
          <ac:spMkLst>
            <pc:docMk/>
            <pc:sldMk cId="3628125068" sldId="335"/>
            <ac:spMk id="19" creationId="{B9137E94-995F-033B-8BBF-A5CF34D3D4D3}"/>
          </ac:spMkLst>
        </pc:spChg>
        <pc:spChg chg="add del mod">
          <ac:chgData name="Himanshu Sharma" userId="9a130bef-3c0f-4b23-91dc-1f2b6be15a62" providerId="ADAL" clId="{653AE81F-E960-468A-943F-3DB835C51908}" dt="2024-12-09T01:34:48.975" v="4456" actId="478"/>
          <ac:spMkLst>
            <pc:docMk/>
            <pc:sldMk cId="3628125068" sldId="335"/>
            <ac:spMk id="20" creationId="{99282CFA-435E-28EC-7CFA-F5FC268DB6ED}"/>
          </ac:spMkLst>
        </pc:spChg>
        <pc:spChg chg="add mod">
          <ac:chgData name="Himanshu Sharma" userId="9a130bef-3c0f-4b23-91dc-1f2b6be15a62" providerId="ADAL" clId="{653AE81F-E960-468A-943F-3DB835C51908}" dt="2024-12-09T01:34:46.963" v="4455"/>
          <ac:spMkLst>
            <pc:docMk/>
            <pc:sldMk cId="3628125068" sldId="335"/>
            <ac:spMk id="21" creationId="{537A8336-F590-4471-10EC-E8372AC2D2C8}"/>
          </ac:spMkLst>
        </pc:spChg>
        <pc:spChg chg="add mod">
          <ac:chgData name="Himanshu Sharma" userId="9a130bef-3c0f-4b23-91dc-1f2b6be15a62" providerId="ADAL" clId="{653AE81F-E960-468A-943F-3DB835C51908}" dt="2024-12-09T01:34:46.963" v="4455"/>
          <ac:spMkLst>
            <pc:docMk/>
            <pc:sldMk cId="3628125068" sldId="335"/>
            <ac:spMk id="22" creationId="{6F5EA541-BA64-75E8-118D-7BD31C632A5C}"/>
          </ac:spMkLst>
        </pc:spChg>
        <pc:spChg chg="add mod">
          <ac:chgData name="Himanshu Sharma" userId="9a130bef-3c0f-4b23-91dc-1f2b6be15a62" providerId="ADAL" clId="{653AE81F-E960-468A-943F-3DB835C51908}" dt="2024-12-09T01:34:46.963" v="4455"/>
          <ac:spMkLst>
            <pc:docMk/>
            <pc:sldMk cId="3628125068" sldId="335"/>
            <ac:spMk id="23" creationId="{EB48ECA2-DAB6-35E8-5D92-B440BF02D0FA}"/>
          </ac:spMkLst>
        </pc:spChg>
        <pc:spChg chg="add mod">
          <ac:chgData name="Himanshu Sharma" userId="9a130bef-3c0f-4b23-91dc-1f2b6be15a62" providerId="ADAL" clId="{653AE81F-E960-468A-943F-3DB835C51908}" dt="2024-12-09T01:34:46.963" v="4455"/>
          <ac:spMkLst>
            <pc:docMk/>
            <pc:sldMk cId="3628125068" sldId="335"/>
            <ac:spMk id="24" creationId="{BF22E4B4-66F8-BFF2-0663-0B68648F1A71}"/>
          </ac:spMkLst>
        </pc:spChg>
        <pc:spChg chg="add del mod">
          <ac:chgData name="Himanshu Sharma" userId="9a130bef-3c0f-4b23-91dc-1f2b6be15a62" providerId="ADAL" clId="{653AE81F-E960-468A-943F-3DB835C51908}" dt="2024-12-09T01:35:26.537" v="4461" actId="478"/>
          <ac:spMkLst>
            <pc:docMk/>
            <pc:sldMk cId="3628125068" sldId="335"/>
            <ac:spMk id="25" creationId="{C2D73389-9429-58CC-2387-B4C3DDEAE00B}"/>
          </ac:spMkLst>
        </pc:spChg>
        <pc:spChg chg="add del mod">
          <ac:chgData name="Himanshu Sharma" userId="9a130bef-3c0f-4b23-91dc-1f2b6be15a62" providerId="ADAL" clId="{653AE81F-E960-468A-943F-3DB835C51908}" dt="2024-12-09T01:35:26.537" v="4461" actId="478"/>
          <ac:spMkLst>
            <pc:docMk/>
            <pc:sldMk cId="3628125068" sldId="335"/>
            <ac:spMk id="26" creationId="{41436985-62DF-94DF-3748-F1FF4104177A}"/>
          </ac:spMkLst>
        </pc:spChg>
        <pc:spChg chg="add del mod">
          <ac:chgData name="Himanshu Sharma" userId="9a130bef-3c0f-4b23-91dc-1f2b6be15a62" providerId="ADAL" clId="{653AE81F-E960-468A-943F-3DB835C51908}" dt="2024-12-09T01:35:26.537" v="4461" actId="478"/>
          <ac:spMkLst>
            <pc:docMk/>
            <pc:sldMk cId="3628125068" sldId="335"/>
            <ac:spMk id="27" creationId="{385F82C5-F404-11A6-88C9-05856A2CA571}"/>
          </ac:spMkLst>
        </pc:spChg>
        <pc:spChg chg="add del mod">
          <ac:chgData name="Himanshu Sharma" userId="9a130bef-3c0f-4b23-91dc-1f2b6be15a62" providerId="ADAL" clId="{653AE81F-E960-468A-943F-3DB835C51908}" dt="2024-12-09T01:35:26.537" v="4461" actId="478"/>
          <ac:spMkLst>
            <pc:docMk/>
            <pc:sldMk cId="3628125068" sldId="335"/>
            <ac:spMk id="28" creationId="{AF1468D9-B4C5-1626-F860-F94C72920AE5}"/>
          </ac:spMkLst>
        </pc:spChg>
        <pc:spChg chg="add mod">
          <ac:chgData name="Himanshu Sharma" userId="9a130bef-3c0f-4b23-91dc-1f2b6be15a62" providerId="ADAL" clId="{653AE81F-E960-468A-943F-3DB835C51908}" dt="2024-12-09T01:35:26.710" v="4462"/>
          <ac:spMkLst>
            <pc:docMk/>
            <pc:sldMk cId="3628125068" sldId="335"/>
            <ac:spMk id="29" creationId="{E5BCC9DC-ABBB-8A75-AA90-81390419C151}"/>
          </ac:spMkLst>
        </pc:spChg>
        <pc:spChg chg="add mod">
          <ac:chgData name="Himanshu Sharma" userId="9a130bef-3c0f-4b23-91dc-1f2b6be15a62" providerId="ADAL" clId="{653AE81F-E960-468A-943F-3DB835C51908}" dt="2024-12-09T01:35:26.710" v="4462"/>
          <ac:spMkLst>
            <pc:docMk/>
            <pc:sldMk cId="3628125068" sldId="335"/>
            <ac:spMk id="30" creationId="{7391F1D9-4B6D-46D4-E3C6-E5B810067E09}"/>
          </ac:spMkLst>
        </pc:spChg>
        <pc:spChg chg="add mod">
          <ac:chgData name="Himanshu Sharma" userId="9a130bef-3c0f-4b23-91dc-1f2b6be15a62" providerId="ADAL" clId="{653AE81F-E960-468A-943F-3DB835C51908}" dt="2024-12-09T01:35:26.710" v="4462"/>
          <ac:spMkLst>
            <pc:docMk/>
            <pc:sldMk cId="3628125068" sldId="335"/>
            <ac:spMk id="31" creationId="{3320BBF3-9571-2D0D-EB69-6BCED54CC92B}"/>
          </ac:spMkLst>
        </pc:spChg>
        <pc:spChg chg="add mod">
          <ac:chgData name="Himanshu Sharma" userId="9a130bef-3c0f-4b23-91dc-1f2b6be15a62" providerId="ADAL" clId="{653AE81F-E960-468A-943F-3DB835C51908}" dt="2024-12-09T01:35:26.710" v="4462"/>
          <ac:spMkLst>
            <pc:docMk/>
            <pc:sldMk cId="3628125068" sldId="335"/>
            <ac:spMk id="32" creationId="{346C3DC6-99B4-6E14-89DA-1226279A2CB5}"/>
          </ac:spMkLst>
        </pc:spChg>
      </pc:sldChg>
      <pc:sldChg chg="addSp delSp modSp add mod ord">
        <pc:chgData name="Himanshu Sharma" userId="9a130bef-3c0f-4b23-91dc-1f2b6be15a62" providerId="ADAL" clId="{653AE81F-E960-468A-943F-3DB835C51908}" dt="2024-12-09T02:33:15.219" v="5843" actId="208"/>
        <pc:sldMkLst>
          <pc:docMk/>
          <pc:sldMk cId="620154602" sldId="336"/>
        </pc:sldMkLst>
        <pc:spChg chg="add mod">
          <ac:chgData name="Himanshu Sharma" userId="9a130bef-3c0f-4b23-91dc-1f2b6be15a62" providerId="ADAL" clId="{653AE81F-E960-468A-943F-3DB835C51908}" dt="2024-12-09T01:52:46.340" v="5060" actId="20577"/>
          <ac:spMkLst>
            <pc:docMk/>
            <pc:sldMk cId="620154602" sldId="336"/>
            <ac:spMk id="2" creationId="{3E556C28-ED86-E65F-ED92-4E09C26649C3}"/>
          </ac:spMkLst>
        </pc:spChg>
        <pc:spChg chg="mod">
          <ac:chgData name="Himanshu Sharma" userId="9a130bef-3c0f-4b23-91dc-1f2b6be15a62" providerId="ADAL" clId="{653AE81F-E960-468A-943F-3DB835C51908}" dt="2024-12-09T01:41:24.255" v="4671" actId="20577"/>
          <ac:spMkLst>
            <pc:docMk/>
            <pc:sldMk cId="620154602" sldId="336"/>
            <ac:spMk id="3" creationId="{93DE2B26-9335-7F61-5742-3B3A9763B9E8}"/>
          </ac:spMkLst>
        </pc:spChg>
        <pc:spChg chg="del">
          <ac:chgData name="Himanshu Sharma" userId="9a130bef-3c0f-4b23-91dc-1f2b6be15a62" providerId="ADAL" clId="{653AE81F-E960-468A-943F-3DB835C51908}" dt="2024-12-09T01:46:33.989" v="4706" actId="478"/>
          <ac:spMkLst>
            <pc:docMk/>
            <pc:sldMk cId="620154602" sldId="336"/>
            <ac:spMk id="4" creationId="{0A5B5E00-E863-03E6-578D-09C0DE0356ED}"/>
          </ac:spMkLst>
        </pc:spChg>
        <pc:spChg chg="del">
          <ac:chgData name="Himanshu Sharma" userId="9a130bef-3c0f-4b23-91dc-1f2b6be15a62" providerId="ADAL" clId="{653AE81F-E960-468A-943F-3DB835C51908}" dt="2024-12-09T01:46:33.989" v="4706" actId="478"/>
          <ac:spMkLst>
            <pc:docMk/>
            <pc:sldMk cId="620154602" sldId="336"/>
            <ac:spMk id="5" creationId="{EC0731F9-A3C0-D25B-C1BD-FC515F27BD6F}"/>
          </ac:spMkLst>
        </pc:spChg>
        <pc:spChg chg="mod">
          <ac:chgData name="Himanshu Sharma" userId="9a130bef-3c0f-4b23-91dc-1f2b6be15a62" providerId="ADAL" clId="{653AE81F-E960-468A-943F-3DB835C51908}" dt="2024-12-09T01:56:08.828" v="5140" actId="14100"/>
          <ac:spMkLst>
            <pc:docMk/>
            <pc:sldMk cId="620154602" sldId="336"/>
            <ac:spMk id="6" creationId="{53E4C99F-C8E3-78A2-36FC-99ACFCDBB99D}"/>
          </ac:spMkLst>
        </pc:spChg>
        <pc:spChg chg="add del mod">
          <ac:chgData name="Himanshu Sharma" userId="9a130bef-3c0f-4b23-91dc-1f2b6be15a62" providerId="ADAL" clId="{653AE81F-E960-468A-943F-3DB835C51908}" dt="2024-12-09T01:51:16.585" v="4863" actId="478"/>
          <ac:spMkLst>
            <pc:docMk/>
            <pc:sldMk cId="620154602" sldId="336"/>
            <ac:spMk id="7" creationId="{F0E91149-D81C-9456-38B2-6F74D10B9DD8}"/>
          </ac:spMkLst>
        </pc:spChg>
        <pc:spChg chg="add mod">
          <ac:chgData name="Himanshu Sharma" userId="9a130bef-3c0f-4b23-91dc-1f2b6be15a62" providerId="ADAL" clId="{653AE81F-E960-468A-943F-3DB835C51908}" dt="2024-12-09T01:56:23.717" v="5143" actId="2085"/>
          <ac:spMkLst>
            <pc:docMk/>
            <pc:sldMk cId="620154602" sldId="336"/>
            <ac:spMk id="8" creationId="{C60FEA87-FC0E-AD61-E4B8-28B85C7A7D3C}"/>
          </ac:spMkLst>
        </pc:spChg>
        <pc:spChg chg="add mod">
          <ac:chgData name="Himanshu Sharma" userId="9a130bef-3c0f-4b23-91dc-1f2b6be15a62" providerId="ADAL" clId="{653AE81F-E960-468A-943F-3DB835C51908}" dt="2024-12-09T01:56:35.111" v="5144" actId="207"/>
          <ac:spMkLst>
            <pc:docMk/>
            <pc:sldMk cId="620154602" sldId="336"/>
            <ac:spMk id="10" creationId="{98F34C3C-E4D8-4D45-D6E0-379E12E88F13}"/>
          </ac:spMkLst>
        </pc:spChg>
        <pc:spChg chg="del">
          <ac:chgData name="Himanshu Sharma" userId="9a130bef-3c0f-4b23-91dc-1f2b6be15a62" providerId="ADAL" clId="{653AE81F-E960-468A-943F-3DB835C51908}" dt="2024-12-09T01:46:41.891" v="4707" actId="478"/>
          <ac:spMkLst>
            <pc:docMk/>
            <pc:sldMk cId="620154602" sldId="336"/>
            <ac:spMk id="12" creationId="{FAC6115B-8821-9446-65A7-1F455B2023E6}"/>
          </ac:spMkLst>
        </pc:spChg>
        <pc:spChg chg="del">
          <ac:chgData name="Himanshu Sharma" userId="9a130bef-3c0f-4b23-91dc-1f2b6be15a62" providerId="ADAL" clId="{653AE81F-E960-468A-943F-3DB835C51908}" dt="2024-12-09T01:51:15.186" v="4862" actId="478"/>
          <ac:spMkLst>
            <pc:docMk/>
            <pc:sldMk cId="620154602" sldId="336"/>
            <ac:spMk id="13" creationId="{59041647-55EE-2415-2512-0DC58F30A8CB}"/>
          </ac:spMkLst>
        </pc:spChg>
        <pc:spChg chg="add mod">
          <ac:chgData name="Himanshu Sharma" userId="9a130bef-3c0f-4b23-91dc-1f2b6be15a62" providerId="ADAL" clId="{653AE81F-E960-468A-943F-3DB835C51908}" dt="2024-12-09T01:56:42.042" v="5145" actId="207"/>
          <ac:spMkLst>
            <pc:docMk/>
            <pc:sldMk cId="620154602" sldId="336"/>
            <ac:spMk id="14" creationId="{CD2B417E-0715-76C3-FCA3-F625A9A1E86C}"/>
          </ac:spMkLst>
        </pc:spChg>
        <pc:spChg chg="mod">
          <ac:chgData name="Himanshu Sharma" userId="9a130bef-3c0f-4b23-91dc-1f2b6be15a62" providerId="ADAL" clId="{653AE81F-E960-468A-943F-3DB835C51908}" dt="2024-12-09T01:50:17.799" v="4819" actId="1076"/>
          <ac:spMkLst>
            <pc:docMk/>
            <pc:sldMk cId="620154602" sldId="336"/>
            <ac:spMk id="16" creationId="{4C23E12B-D04B-8FF7-D916-5CAEBA81D3B4}"/>
          </ac:spMkLst>
        </pc:spChg>
        <pc:spChg chg="mod">
          <ac:chgData name="Himanshu Sharma" userId="9a130bef-3c0f-4b23-91dc-1f2b6be15a62" providerId="ADAL" clId="{653AE81F-E960-468A-943F-3DB835C51908}" dt="2024-12-09T01:50:17.799" v="4819" actId="1076"/>
          <ac:spMkLst>
            <pc:docMk/>
            <pc:sldMk cId="620154602" sldId="336"/>
            <ac:spMk id="35" creationId="{AC65C9C7-BF89-4084-9F22-208D43676B60}"/>
          </ac:spMkLst>
        </pc:spChg>
        <pc:spChg chg="mod">
          <ac:chgData name="Himanshu Sharma" userId="9a130bef-3c0f-4b23-91dc-1f2b6be15a62" providerId="ADAL" clId="{653AE81F-E960-468A-943F-3DB835C51908}" dt="2024-12-09T01:50:17.799" v="4819" actId="1076"/>
          <ac:spMkLst>
            <pc:docMk/>
            <pc:sldMk cId="620154602" sldId="336"/>
            <ac:spMk id="36" creationId="{720C4232-39CA-4363-7E3B-2ED21610D423}"/>
          </ac:spMkLst>
        </pc:spChg>
        <pc:spChg chg="mod">
          <ac:chgData name="Himanshu Sharma" userId="9a130bef-3c0f-4b23-91dc-1f2b6be15a62" providerId="ADAL" clId="{653AE81F-E960-468A-943F-3DB835C51908}" dt="2024-12-09T01:50:17.799" v="4819" actId="1076"/>
          <ac:spMkLst>
            <pc:docMk/>
            <pc:sldMk cId="620154602" sldId="336"/>
            <ac:spMk id="37" creationId="{08082A80-F752-1386-14B0-77802DA4624E}"/>
          </ac:spMkLst>
        </pc:spChg>
        <pc:spChg chg="mod">
          <ac:chgData name="Himanshu Sharma" userId="9a130bef-3c0f-4b23-91dc-1f2b6be15a62" providerId="ADAL" clId="{653AE81F-E960-468A-943F-3DB835C51908}" dt="2024-12-09T01:50:17.799" v="4819" actId="1076"/>
          <ac:spMkLst>
            <pc:docMk/>
            <pc:sldMk cId="620154602" sldId="336"/>
            <ac:spMk id="38" creationId="{090A4064-88E5-F45F-3F73-6598D37792CE}"/>
          </ac:spMkLst>
        </pc:spChg>
        <pc:picChg chg="del">
          <ac:chgData name="Himanshu Sharma" userId="9a130bef-3c0f-4b23-91dc-1f2b6be15a62" providerId="ADAL" clId="{653AE81F-E960-468A-943F-3DB835C51908}" dt="2024-12-09T01:46:33.989" v="4706" actId="478"/>
          <ac:picMkLst>
            <pc:docMk/>
            <pc:sldMk cId="620154602" sldId="336"/>
            <ac:picMk id="9" creationId="{901A3F61-CE7B-7F98-990D-500F4E1E0CA1}"/>
          </ac:picMkLst>
        </pc:picChg>
        <pc:picChg chg="del">
          <ac:chgData name="Himanshu Sharma" userId="9a130bef-3c0f-4b23-91dc-1f2b6be15a62" providerId="ADAL" clId="{653AE81F-E960-468A-943F-3DB835C51908}" dt="2024-12-09T01:46:33.989" v="4706" actId="478"/>
          <ac:picMkLst>
            <pc:docMk/>
            <pc:sldMk cId="620154602" sldId="336"/>
            <ac:picMk id="11" creationId="{DB3AAF01-5BA8-FCA3-3598-0A3AE9014AFF}"/>
          </ac:picMkLst>
        </pc:picChg>
        <pc:picChg chg="mod">
          <ac:chgData name="Himanshu Sharma" userId="9a130bef-3c0f-4b23-91dc-1f2b6be15a62" providerId="ADAL" clId="{653AE81F-E960-468A-943F-3DB835C51908}" dt="2024-12-09T01:50:17.799" v="4819" actId="1076"/>
          <ac:picMkLst>
            <pc:docMk/>
            <pc:sldMk cId="620154602" sldId="336"/>
            <ac:picMk id="15" creationId="{3361F8EE-F0F0-BD02-AF15-2C7B00D753B6}"/>
          </ac:picMkLst>
        </pc:picChg>
        <pc:picChg chg="add mod ord">
          <ac:chgData name="Himanshu Sharma" userId="9a130bef-3c0f-4b23-91dc-1f2b6be15a62" providerId="ADAL" clId="{653AE81F-E960-468A-943F-3DB835C51908}" dt="2024-12-09T02:33:15.219" v="5843" actId="208"/>
          <ac:picMkLst>
            <pc:docMk/>
            <pc:sldMk cId="620154602" sldId="336"/>
            <ac:picMk id="17" creationId="{BA8D191D-BE3B-A9E9-BD33-129B179BD16E}"/>
          </ac:picMkLst>
        </pc:picChg>
        <pc:picChg chg="mod">
          <ac:chgData name="Himanshu Sharma" userId="9a130bef-3c0f-4b23-91dc-1f2b6be15a62" providerId="ADAL" clId="{653AE81F-E960-468A-943F-3DB835C51908}" dt="2024-12-09T01:50:17.799" v="4819" actId="1076"/>
          <ac:picMkLst>
            <pc:docMk/>
            <pc:sldMk cId="620154602" sldId="336"/>
            <ac:picMk id="31" creationId="{AB1F44D1-A904-73E7-9EA5-D186099A21DE}"/>
          </ac:picMkLst>
        </pc:picChg>
        <pc:picChg chg="mod">
          <ac:chgData name="Himanshu Sharma" userId="9a130bef-3c0f-4b23-91dc-1f2b6be15a62" providerId="ADAL" clId="{653AE81F-E960-468A-943F-3DB835C51908}" dt="2024-12-09T01:50:17.799" v="4819" actId="1076"/>
          <ac:picMkLst>
            <pc:docMk/>
            <pc:sldMk cId="620154602" sldId="336"/>
            <ac:picMk id="32" creationId="{3C3544D9-D2DA-7F3A-1362-F5C6575198A8}"/>
          </ac:picMkLst>
        </pc:picChg>
        <pc:picChg chg="mod">
          <ac:chgData name="Himanshu Sharma" userId="9a130bef-3c0f-4b23-91dc-1f2b6be15a62" providerId="ADAL" clId="{653AE81F-E960-468A-943F-3DB835C51908}" dt="2024-12-09T01:50:17.799" v="4819" actId="1076"/>
          <ac:picMkLst>
            <pc:docMk/>
            <pc:sldMk cId="620154602" sldId="336"/>
            <ac:picMk id="33" creationId="{7F8AC2C6-96EA-DB40-89A4-8C8796E6F142}"/>
          </ac:picMkLst>
        </pc:picChg>
        <pc:picChg chg="mod">
          <ac:chgData name="Himanshu Sharma" userId="9a130bef-3c0f-4b23-91dc-1f2b6be15a62" providerId="ADAL" clId="{653AE81F-E960-468A-943F-3DB835C51908}" dt="2024-12-09T01:50:17.799" v="4819" actId="1076"/>
          <ac:picMkLst>
            <pc:docMk/>
            <pc:sldMk cId="620154602" sldId="336"/>
            <ac:picMk id="34" creationId="{0848278B-B6B8-C746-0A18-2AA43AAFB136}"/>
          </ac:picMkLst>
        </pc:picChg>
        <pc:picChg chg="add mod">
          <ac:chgData name="Himanshu Sharma" userId="9a130bef-3c0f-4b23-91dc-1f2b6be15a62" providerId="ADAL" clId="{653AE81F-E960-468A-943F-3DB835C51908}" dt="2024-12-09T02:33:15.219" v="5843" actId="208"/>
          <ac:picMkLst>
            <pc:docMk/>
            <pc:sldMk cId="620154602" sldId="336"/>
            <ac:picMk id="4098" creationId="{63B2E24D-B7F7-B162-5E67-D33D922978B3}"/>
          </ac:picMkLst>
        </pc:picChg>
        <pc:cxnChg chg="mod">
          <ac:chgData name="Himanshu Sharma" userId="9a130bef-3c0f-4b23-91dc-1f2b6be15a62" providerId="ADAL" clId="{653AE81F-E960-468A-943F-3DB835C51908}" dt="2024-12-09T01:50:17.799" v="4819" actId="1076"/>
          <ac:cxnSpMkLst>
            <pc:docMk/>
            <pc:sldMk cId="620154602" sldId="336"/>
            <ac:cxnSpMk id="23" creationId="{9E689B71-F817-8BDA-B1FB-5E9C608979D3}"/>
          </ac:cxnSpMkLst>
        </pc:cxnChg>
        <pc:cxnChg chg="mod">
          <ac:chgData name="Himanshu Sharma" userId="9a130bef-3c0f-4b23-91dc-1f2b6be15a62" providerId="ADAL" clId="{653AE81F-E960-468A-943F-3DB835C51908}" dt="2024-12-09T01:50:17.799" v="4819" actId="1076"/>
          <ac:cxnSpMkLst>
            <pc:docMk/>
            <pc:sldMk cId="620154602" sldId="336"/>
            <ac:cxnSpMk id="24" creationId="{798DBE9D-3636-5DC0-6CE1-BA225A3CACEE}"/>
          </ac:cxnSpMkLst>
        </pc:cxnChg>
        <pc:cxnChg chg="mod">
          <ac:chgData name="Himanshu Sharma" userId="9a130bef-3c0f-4b23-91dc-1f2b6be15a62" providerId="ADAL" clId="{653AE81F-E960-468A-943F-3DB835C51908}" dt="2024-12-09T01:50:17.799" v="4819" actId="1076"/>
          <ac:cxnSpMkLst>
            <pc:docMk/>
            <pc:sldMk cId="620154602" sldId="336"/>
            <ac:cxnSpMk id="26" creationId="{E3579800-B280-B3C7-BBD3-81D03D18937E}"/>
          </ac:cxnSpMkLst>
        </pc:cxnChg>
        <pc:cxnChg chg="mod">
          <ac:chgData name="Himanshu Sharma" userId="9a130bef-3c0f-4b23-91dc-1f2b6be15a62" providerId="ADAL" clId="{653AE81F-E960-468A-943F-3DB835C51908}" dt="2024-12-09T01:50:17.799" v="4819" actId="1076"/>
          <ac:cxnSpMkLst>
            <pc:docMk/>
            <pc:sldMk cId="620154602" sldId="336"/>
            <ac:cxnSpMk id="28" creationId="{CF3901B9-9372-BB21-BE0C-01E7D63F006D}"/>
          </ac:cxnSpMkLst>
        </pc:cxnChg>
      </pc:sldChg>
      <pc:sldChg chg="addSp delSp modSp mod">
        <pc:chgData name="Himanshu Sharma" userId="9a130bef-3c0f-4b23-91dc-1f2b6be15a62" providerId="ADAL" clId="{653AE81F-E960-468A-943F-3DB835C51908}" dt="2024-12-09T01:43:29.721" v="4682" actId="478"/>
        <pc:sldMkLst>
          <pc:docMk/>
          <pc:sldMk cId="1463886407" sldId="337"/>
        </pc:sldMkLst>
        <pc:spChg chg="del">
          <ac:chgData name="Himanshu Sharma" userId="9a130bef-3c0f-4b23-91dc-1f2b6be15a62" providerId="ADAL" clId="{653AE81F-E960-468A-943F-3DB835C51908}" dt="2024-12-09T01:43:23.437" v="4678" actId="478"/>
          <ac:spMkLst>
            <pc:docMk/>
            <pc:sldMk cId="1463886407" sldId="337"/>
            <ac:spMk id="8" creationId="{E59646BA-C080-0316-8771-80E83457CCC0}"/>
          </ac:spMkLst>
        </pc:spChg>
        <pc:spChg chg="del mod">
          <ac:chgData name="Himanshu Sharma" userId="9a130bef-3c0f-4b23-91dc-1f2b6be15a62" providerId="ADAL" clId="{653AE81F-E960-468A-943F-3DB835C51908}" dt="2024-12-09T01:43:29.721" v="4682" actId="478"/>
          <ac:spMkLst>
            <pc:docMk/>
            <pc:sldMk cId="1463886407" sldId="337"/>
            <ac:spMk id="12" creationId="{9AC4EB74-8240-3117-5AC3-E34421E1804B}"/>
          </ac:spMkLst>
        </pc:spChg>
        <pc:spChg chg="add del mod">
          <ac:chgData name="Himanshu Sharma" userId="9a130bef-3c0f-4b23-91dc-1f2b6be15a62" providerId="ADAL" clId="{653AE81F-E960-468A-943F-3DB835C51908}" dt="2024-12-09T01:43:18.564" v="4677" actId="478"/>
          <ac:spMkLst>
            <pc:docMk/>
            <pc:sldMk cId="1463886407" sldId="337"/>
            <ac:spMk id="22" creationId="{34CEF64B-763F-AC6C-2D1D-A109304C61F2}"/>
          </ac:spMkLst>
        </pc:spChg>
      </pc:sldChg>
      <pc:sldChg chg="addSp delSp modSp add mod">
        <pc:chgData name="Himanshu Sharma" userId="9a130bef-3c0f-4b23-91dc-1f2b6be15a62" providerId="ADAL" clId="{653AE81F-E960-468A-943F-3DB835C51908}" dt="2024-12-09T03:14:56.787" v="6287" actId="20577"/>
        <pc:sldMkLst>
          <pc:docMk/>
          <pc:sldMk cId="4256507323" sldId="338"/>
        </pc:sldMkLst>
        <pc:spChg chg="del">
          <ac:chgData name="Himanshu Sharma" userId="9a130bef-3c0f-4b23-91dc-1f2b6be15a62" providerId="ADAL" clId="{653AE81F-E960-468A-943F-3DB835C51908}" dt="2024-12-09T01:57:08.579" v="5147" actId="478"/>
          <ac:spMkLst>
            <pc:docMk/>
            <pc:sldMk cId="4256507323" sldId="338"/>
            <ac:spMk id="2" creationId="{BE9152A3-D94F-CB86-B7B6-111D45769105}"/>
          </ac:spMkLst>
        </pc:spChg>
        <pc:spChg chg="add del mod">
          <ac:chgData name="Himanshu Sharma" userId="9a130bef-3c0f-4b23-91dc-1f2b6be15a62" providerId="ADAL" clId="{653AE81F-E960-468A-943F-3DB835C51908}" dt="2024-12-09T02:21:58.898" v="5491" actId="1036"/>
          <ac:spMkLst>
            <pc:docMk/>
            <pc:sldMk cId="4256507323" sldId="338"/>
            <ac:spMk id="3" creationId="{E404052D-5A56-4B72-A9C4-166900392423}"/>
          </ac:spMkLst>
        </pc:spChg>
        <pc:spChg chg="add mod ord">
          <ac:chgData name="Himanshu Sharma" userId="9a130bef-3c0f-4b23-91dc-1f2b6be15a62" providerId="ADAL" clId="{653AE81F-E960-468A-943F-3DB835C51908}" dt="2024-12-09T02:06:56.977" v="5400" actId="207"/>
          <ac:spMkLst>
            <pc:docMk/>
            <pc:sldMk cId="4256507323" sldId="338"/>
            <ac:spMk id="4" creationId="{882335E3-3817-831C-D2A0-AC2324B20E1A}"/>
          </ac:spMkLst>
        </pc:spChg>
        <pc:spChg chg="del">
          <ac:chgData name="Himanshu Sharma" userId="9a130bef-3c0f-4b23-91dc-1f2b6be15a62" providerId="ADAL" clId="{653AE81F-E960-468A-943F-3DB835C51908}" dt="2024-12-09T01:57:08.579" v="5147" actId="478"/>
          <ac:spMkLst>
            <pc:docMk/>
            <pc:sldMk cId="4256507323" sldId="338"/>
            <ac:spMk id="6" creationId="{1175B298-2CFE-07AA-709C-003DCC76F921}"/>
          </ac:spMkLst>
        </pc:spChg>
        <pc:spChg chg="del">
          <ac:chgData name="Himanshu Sharma" userId="9a130bef-3c0f-4b23-91dc-1f2b6be15a62" providerId="ADAL" clId="{653AE81F-E960-468A-943F-3DB835C51908}" dt="2024-12-09T01:58:12.460" v="5166" actId="478"/>
          <ac:spMkLst>
            <pc:docMk/>
            <pc:sldMk cId="4256507323" sldId="338"/>
            <ac:spMk id="8" creationId="{6BB28C52-11A0-530A-8DB4-3498D0BC7530}"/>
          </ac:spMkLst>
        </pc:spChg>
        <pc:spChg chg="del mod">
          <ac:chgData name="Himanshu Sharma" userId="9a130bef-3c0f-4b23-91dc-1f2b6be15a62" providerId="ADAL" clId="{653AE81F-E960-468A-943F-3DB835C51908}" dt="2024-12-09T01:57:08.579" v="5147" actId="478"/>
          <ac:spMkLst>
            <pc:docMk/>
            <pc:sldMk cId="4256507323" sldId="338"/>
            <ac:spMk id="10" creationId="{18960DA9-C6E0-18B3-8824-858A4A9AF8DC}"/>
          </ac:spMkLst>
        </pc:spChg>
        <pc:spChg chg="mod">
          <ac:chgData name="Himanshu Sharma" userId="9a130bef-3c0f-4b23-91dc-1f2b6be15a62" providerId="ADAL" clId="{653AE81F-E960-468A-943F-3DB835C51908}" dt="2024-12-09T02:29:41.937" v="5771" actId="21"/>
          <ac:spMkLst>
            <pc:docMk/>
            <pc:sldMk cId="4256507323" sldId="338"/>
            <ac:spMk id="11" creationId="{1990357F-F327-A43B-9ABF-EA5235ADE3AD}"/>
          </ac:spMkLst>
        </pc:spChg>
        <pc:spChg chg="del">
          <ac:chgData name="Himanshu Sharma" userId="9a130bef-3c0f-4b23-91dc-1f2b6be15a62" providerId="ADAL" clId="{653AE81F-E960-468A-943F-3DB835C51908}" dt="2024-12-09T01:57:08.579" v="5147" actId="478"/>
          <ac:spMkLst>
            <pc:docMk/>
            <pc:sldMk cId="4256507323" sldId="338"/>
            <ac:spMk id="14" creationId="{A5D8BF18-E869-DB9A-FB6B-23E13C636585}"/>
          </ac:spMkLst>
        </pc:spChg>
        <pc:spChg chg="del">
          <ac:chgData name="Himanshu Sharma" userId="9a130bef-3c0f-4b23-91dc-1f2b6be15a62" providerId="ADAL" clId="{653AE81F-E960-468A-943F-3DB835C51908}" dt="2024-12-09T01:58:12.460" v="5166" actId="478"/>
          <ac:spMkLst>
            <pc:docMk/>
            <pc:sldMk cId="4256507323" sldId="338"/>
            <ac:spMk id="16" creationId="{2404A8B3-45E3-8378-4183-E78A4B112116}"/>
          </ac:spMkLst>
        </pc:spChg>
        <pc:spChg chg="mod">
          <ac:chgData name="Himanshu Sharma" userId="9a130bef-3c0f-4b23-91dc-1f2b6be15a62" providerId="ADAL" clId="{653AE81F-E960-468A-943F-3DB835C51908}" dt="2024-12-09T02:06:58.703" v="5401" actId="207"/>
          <ac:spMkLst>
            <pc:docMk/>
            <pc:sldMk cId="4256507323" sldId="338"/>
            <ac:spMk id="17" creationId="{FB76A258-59F4-177C-0841-DDD29514F5D1}"/>
          </ac:spMkLst>
        </pc:spChg>
        <pc:spChg chg="mod">
          <ac:chgData name="Himanshu Sharma" userId="9a130bef-3c0f-4b23-91dc-1f2b6be15a62" providerId="ADAL" clId="{653AE81F-E960-468A-943F-3DB835C51908}" dt="2024-12-09T02:07:01.561" v="5402" actId="207"/>
          <ac:spMkLst>
            <pc:docMk/>
            <pc:sldMk cId="4256507323" sldId="338"/>
            <ac:spMk id="20" creationId="{A2780436-E899-A715-2052-C414E04FCE6B}"/>
          </ac:spMkLst>
        </pc:spChg>
        <pc:spChg chg="add del mod">
          <ac:chgData name="Himanshu Sharma" userId="9a130bef-3c0f-4b23-91dc-1f2b6be15a62" providerId="ADAL" clId="{653AE81F-E960-468A-943F-3DB835C51908}" dt="2024-12-09T02:04:38.230" v="5340" actId="21"/>
          <ac:spMkLst>
            <pc:docMk/>
            <pc:sldMk cId="4256507323" sldId="338"/>
            <ac:spMk id="25" creationId="{5031BBA4-9D53-BDC5-BFDB-853177362AA7}"/>
          </ac:spMkLst>
        </pc:spChg>
        <pc:spChg chg="del mod">
          <ac:chgData name="Himanshu Sharma" userId="9a130bef-3c0f-4b23-91dc-1f2b6be15a62" providerId="ADAL" clId="{653AE81F-E960-468A-943F-3DB835C51908}" dt="2024-12-09T02:02:32.733" v="5246" actId="478"/>
          <ac:spMkLst>
            <pc:docMk/>
            <pc:sldMk cId="4256507323" sldId="338"/>
            <ac:spMk id="35" creationId="{86B176BB-8099-07B3-9823-0AAC138D66F6}"/>
          </ac:spMkLst>
        </pc:spChg>
        <pc:spChg chg="del mod">
          <ac:chgData name="Himanshu Sharma" userId="9a130bef-3c0f-4b23-91dc-1f2b6be15a62" providerId="ADAL" clId="{653AE81F-E960-468A-943F-3DB835C51908}" dt="2024-12-09T02:04:35.835" v="5337" actId="478"/>
          <ac:spMkLst>
            <pc:docMk/>
            <pc:sldMk cId="4256507323" sldId="338"/>
            <ac:spMk id="36" creationId="{CF59130B-B8C5-024F-98D4-80BAF39BA67B}"/>
          </ac:spMkLst>
        </pc:spChg>
        <pc:spChg chg="del mod">
          <ac:chgData name="Himanshu Sharma" userId="9a130bef-3c0f-4b23-91dc-1f2b6be15a62" providerId="ADAL" clId="{653AE81F-E960-468A-943F-3DB835C51908}" dt="2024-12-09T02:03:45.236" v="5279" actId="478"/>
          <ac:spMkLst>
            <pc:docMk/>
            <pc:sldMk cId="4256507323" sldId="338"/>
            <ac:spMk id="37" creationId="{9599AAA4-C648-1208-0A4B-002BB8275E9D}"/>
          </ac:spMkLst>
        </pc:spChg>
        <pc:spChg chg="del mod">
          <ac:chgData name="Himanshu Sharma" userId="9a130bef-3c0f-4b23-91dc-1f2b6be15a62" providerId="ADAL" clId="{653AE81F-E960-468A-943F-3DB835C51908}" dt="2024-12-09T02:00:49.914" v="5228" actId="478"/>
          <ac:spMkLst>
            <pc:docMk/>
            <pc:sldMk cId="4256507323" sldId="338"/>
            <ac:spMk id="38" creationId="{C165463E-D465-D6E6-007F-C9E0FB69F792}"/>
          </ac:spMkLst>
        </pc:spChg>
        <pc:spChg chg="add mod">
          <ac:chgData name="Himanshu Sharma" userId="9a130bef-3c0f-4b23-91dc-1f2b6be15a62" providerId="ADAL" clId="{653AE81F-E960-468A-943F-3DB835C51908}" dt="2024-12-09T03:14:56.787" v="6287" actId="20577"/>
          <ac:spMkLst>
            <pc:docMk/>
            <pc:sldMk cId="4256507323" sldId="338"/>
            <ac:spMk id="40" creationId="{73E8EF87-A02B-0962-B2FA-6AAE23D49B77}"/>
          </ac:spMkLst>
        </pc:spChg>
        <pc:spChg chg="add del mod">
          <ac:chgData name="Himanshu Sharma" userId="9a130bef-3c0f-4b23-91dc-1f2b6be15a62" providerId="ADAL" clId="{653AE81F-E960-468A-943F-3DB835C51908}" dt="2024-12-09T02:23:15.663" v="5588" actId="478"/>
          <ac:spMkLst>
            <pc:docMk/>
            <pc:sldMk cId="4256507323" sldId="338"/>
            <ac:spMk id="41" creationId="{A1178974-5C59-D74F-5C21-301DD2629BAC}"/>
          </ac:spMkLst>
        </pc:spChg>
        <pc:spChg chg="add del mod">
          <ac:chgData name="Himanshu Sharma" userId="9a130bef-3c0f-4b23-91dc-1f2b6be15a62" providerId="ADAL" clId="{653AE81F-E960-468A-943F-3DB835C51908}" dt="2024-12-09T02:23:31.930" v="5596" actId="478"/>
          <ac:spMkLst>
            <pc:docMk/>
            <pc:sldMk cId="4256507323" sldId="338"/>
            <ac:spMk id="42" creationId="{37A3A577-ADC8-70EA-8FC7-3A8A76EBD8A4}"/>
          </ac:spMkLst>
        </pc:spChg>
        <pc:spChg chg="add del mod">
          <ac:chgData name="Himanshu Sharma" userId="9a130bef-3c0f-4b23-91dc-1f2b6be15a62" providerId="ADAL" clId="{653AE81F-E960-468A-943F-3DB835C51908}" dt="2024-12-09T02:23:31.930" v="5596" actId="478"/>
          <ac:spMkLst>
            <pc:docMk/>
            <pc:sldMk cId="4256507323" sldId="338"/>
            <ac:spMk id="43" creationId="{D345E99E-7B63-2C1D-A214-BA80035D5CF9}"/>
          </ac:spMkLst>
        </pc:spChg>
        <pc:spChg chg="add del mod">
          <ac:chgData name="Himanshu Sharma" userId="9a130bef-3c0f-4b23-91dc-1f2b6be15a62" providerId="ADAL" clId="{653AE81F-E960-468A-943F-3DB835C51908}" dt="2024-12-09T02:23:15.669" v="5590"/>
          <ac:spMkLst>
            <pc:docMk/>
            <pc:sldMk cId="4256507323" sldId="338"/>
            <ac:spMk id="44" creationId="{2421EE3F-25C6-A0B3-F667-D3E21451DE27}"/>
          </ac:spMkLst>
        </pc:spChg>
        <pc:spChg chg="add mod">
          <ac:chgData name="Himanshu Sharma" userId="9a130bef-3c0f-4b23-91dc-1f2b6be15a62" providerId="ADAL" clId="{653AE81F-E960-468A-943F-3DB835C51908}" dt="2024-12-09T02:30:51.242" v="5809" actId="1035"/>
          <ac:spMkLst>
            <pc:docMk/>
            <pc:sldMk cId="4256507323" sldId="338"/>
            <ac:spMk id="45" creationId="{5CF503C0-A796-2D53-DC6B-FD9C77C0311B}"/>
          </ac:spMkLst>
        </pc:spChg>
        <pc:spChg chg="add mod">
          <ac:chgData name="Himanshu Sharma" userId="9a130bef-3c0f-4b23-91dc-1f2b6be15a62" providerId="ADAL" clId="{653AE81F-E960-468A-943F-3DB835C51908}" dt="2024-12-09T02:30:54.590" v="5818" actId="1035"/>
          <ac:spMkLst>
            <pc:docMk/>
            <pc:sldMk cId="4256507323" sldId="338"/>
            <ac:spMk id="46" creationId="{C5AF34CE-0DB0-F716-824F-A68D627A13F4}"/>
          </ac:spMkLst>
        </pc:spChg>
        <pc:spChg chg="add mod">
          <ac:chgData name="Himanshu Sharma" userId="9a130bef-3c0f-4b23-91dc-1f2b6be15a62" providerId="ADAL" clId="{653AE81F-E960-468A-943F-3DB835C51908}" dt="2024-12-09T02:28:02.227" v="5706" actId="12"/>
          <ac:spMkLst>
            <pc:docMk/>
            <pc:sldMk cId="4256507323" sldId="338"/>
            <ac:spMk id="47" creationId="{12143200-D135-73FC-A71B-55FA871406CA}"/>
          </ac:spMkLst>
        </pc:spChg>
        <pc:spChg chg="mod">
          <ac:chgData name="Himanshu Sharma" userId="9a130bef-3c0f-4b23-91dc-1f2b6be15a62" providerId="ADAL" clId="{653AE81F-E960-468A-943F-3DB835C51908}" dt="2024-12-09T02:30:39.799" v="5783"/>
          <ac:spMkLst>
            <pc:docMk/>
            <pc:sldMk cId="4256507323" sldId="338"/>
            <ac:spMk id="49" creationId="{E00937B5-8233-8E4D-2203-F80ED55ABF57}"/>
          </ac:spMkLst>
        </pc:spChg>
        <pc:spChg chg="mod">
          <ac:chgData name="Himanshu Sharma" userId="9a130bef-3c0f-4b23-91dc-1f2b6be15a62" providerId="ADAL" clId="{653AE81F-E960-468A-943F-3DB835C51908}" dt="2024-12-09T02:30:39.799" v="5783"/>
          <ac:spMkLst>
            <pc:docMk/>
            <pc:sldMk cId="4256507323" sldId="338"/>
            <ac:spMk id="52" creationId="{FA1B462C-F10C-4EC3-4C4A-B29B3A76C230}"/>
          </ac:spMkLst>
        </pc:spChg>
        <pc:spChg chg="mod">
          <ac:chgData name="Himanshu Sharma" userId="9a130bef-3c0f-4b23-91dc-1f2b6be15a62" providerId="ADAL" clId="{653AE81F-E960-468A-943F-3DB835C51908}" dt="2024-12-09T02:30:39.799" v="5783"/>
          <ac:spMkLst>
            <pc:docMk/>
            <pc:sldMk cId="4256507323" sldId="338"/>
            <ac:spMk id="55" creationId="{047477F2-D2BA-EB1A-976B-E6685F44DA0B}"/>
          </ac:spMkLst>
        </pc:spChg>
        <pc:spChg chg="mod">
          <ac:chgData name="Himanshu Sharma" userId="9a130bef-3c0f-4b23-91dc-1f2b6be15a62" providerId="ADAL" clId="{653AE81F-E960-468A-943F-3DB835C51908}" dt="2024-12-09T02:30:39.799" v="5783"/>
          <ac:spMkLst>
            <pc:docMk/>
            <pc:sldMk cId="4256507323" sldId="338"/>
            <ac:spMk id="58" creationId="{CB912D99-BE58-2300-B3D3-52ECBF290D7C}"/>
          </ac:spMkLst>
        </pc:spChg>
        <pc:grpChg chg="add del mod">
          <ac:chgData name="Himanshu Sharma" userId="9a130bef-3c0f-4b23-91dc-1f2b6be15a62" providerId="ADAL" clId="{653AE81F-E960-468A-943F-3DB835C51908}" dt="2024-12-09T02:30:39.631" v="5782" actId="478"/>
          <ac:grpSpMkLst>
            <pc:docMk/>
            <pc:sldMk cId="4256507323" sldId="338"/>
            <ac:grpSpMk id="7" creationId="{5AF53CEC-01DD-2B08-B65F-78C4C649B526}"/>
          </ac:grpSpMkLst>
        </pc:grpChg>
        <pc:grpChg chg="add del mod">
          <ac:chgData name="Himanshu Sharma" userId="9a130bef-3c0f-4b23-91dc-1f2b6be15a62" providerId="ADAL" clId="{653AE81F-E960-468A-943F-3DB835C51908}" dt="2024-12-09T02:30:39.631" v="5782" actId="478"/>
          <ac:grpSpMkLst>
            <pc:docMk/>
            <pc:sldMk cId="4256507323" sldId="338"/>
            <ac:grpSpMk id="9" creationId="{F2AB583C-E8FC-AEC7-2B98-8B7602834F4C}"/>
          </ac:grpSpMkLst>
        </pc:grpChg>
        <pc:grpChg chg="add del mod">
          <ac:chgData name="Himanshu Sharma" userId="9a130bef-3c0f-4b23-91dc-1f2b6be15a62" providerId="ADAL" clId="{653AE81F-E960-468A-943F-3DB835C51908}" dt="2024-12-09T02:30:39.631" v="5782" actId="478"/>
          <ac:grpSpMkLst>
            <pc:docMk/>
            <pc:sldMk cId="4256507323" sldId="338"/>
            <ac:grpSpMk id="13" creationId="{DC749A6E-4A14-A370-230B-698B69A0BF18}"/>
          </ac:grpSpMkLst>
        </pc:grpChg>
        <pc:grpChg chg="add del mod">
          <ac:chgData name="Himanshu Sharma" userId="9a130bef-3c0f-4b23-91dc-1f2b6be15a62" providerId="ADAL" clId="{653AE81F-E960-468A-943F-3DB835C51908}" dt="2024-12-09T02:30:39.631" v="5782" actId="478"/>
          <ac:grpSpMkLst>
            <pc:docMk/>
            <pc:sldMk cId="4256507323" sldId="338"/>
            <ac:grpSpMk id="19" creationId="{6604E865-E90A-CA33-073E-54B9C91BBADB}"/>
          </ac:grpSpMkLst>
        </pc:grpChg>
        <pc:grpChg chg="add mod">
          <ac:chgData name="Himanshu Sharma" userId="9a130bef-3c0f-4b23-91dc-1f2b6be15a62" providerId="ADAL" clId="{653AE81F-E960-468A-943F-3DB835C51908}" dt="2024-12-09T02:30:39.799" v="5783"/>
          <ac:grpSpMkLst>
            <pc:docMk/>
            <pc:sldMk cId="4256507323" sldId="338"/>
            <ac:grpSpMk id="48" creationId="{002395CF-111C-8616-1DFC-14AEDECB1132}"/>
          </ac:grpSpMkLst>
        </pc:grpChg>
        <pc:grpChg chg="add mod">
          <ac:chgData name="Himanshu Sharma" userId="9a130bef-3c0f-4b23-91dc-1f2b6be15a62" providerId="ADAL" clId="{653AE81F-E960-468A-943F-3DB835C51908}" dt="2024-12-09T02:30:39.799" v="5783"/>
          <ac:grpSpMkLst>
            <pc:docMk/>
            <pc:sldMk cId="4256507323" sldId="338"/>
            <ac:grpSpMk id="51" creationId="{F1453460-56D7-0E75-651E-AF9403659AA7}"/>
          </ac:grpSpMkLst>
        </pc:grpChg>
        <pc:grpChg chg="add mod">
          <ac:chgData name="Himanshu Sharma" userId="9a130bef-3c0f-4b23-91dc-1f2b6be15a62" providerId="ADAL" clId="{653AE81F-E960-468A-943F-3DB835C51908}" dt="2024-12-09T02:30:39.799" v="5783"/>
          <ac:grpSpMkLst>
            <pc:docMk/>
            <pc:sldMk cId="4256507323" sldId="338"/>
            <ac:grpSpMk id="54" creationId="{295199E2-E5E8-5B7A-7029-8F4ACDE9C6CB}"/>
          </ac:grpSpMkLst>
        </pc:grpChg>
        <pc:grpChg chg="add mod">
          <ac:chgData name="Himanshu Sharma" userId="9a130bef-3c0f-4b23-91dc-1f2b6be15a62" providerId="ADAL" clId="{653AE81F-E960-468A-943F-3DB835C51908}" dt="2024-12-09T02:30:39.799" v="5783"/>
          <ac:grpSpMkLst>
            <pc:docMk/>
            <pc:sldMk cId="4256507323" sldId="338"/>
            <ac:grpSpMk id="57" creationId="{CB9954B7-DEBA-E3F4-4685-7492596267D7}"/>
          </ac:grpSpMkLst>
        </pc:grpChg>
        <pc:picChg chg="add mod">
          <ac:chgData name="Himanshu Sharma" userId="9a130bef-3c0f-4b23-91dc-1f2b6be15a62" providerId="ADAL" clId="{653AE81F-E960-468A-943F-3DB835C51908}" dt="2024-12-09T02:00:07.557" v="5207" actId="571"/>
          <ac:picMkLst>
            <pc:docMk/>
            <pc:sldMk cId="4256507323" sldId="338"/>
            <ac:picMk id="5" creationId="{B23E4166-B77D-85F7-032A-7145F1999CA1}"/>
          </ac:picMkLst>
        </pc:picChg>
        <pc:picChg chg="mod">
          <ac:chgData name="Himanshu Sharma" userId="9a130bef-3c0f-4b23-91dc-1f2b6be15a62" providerId="ADAL" clId="{653AE81F-E960-468A-943F-3DB835C51908}" dt="2024-12-09T02:30:13.840" v="5781" actId="1038"/>
          <ac:picMkLst>
            <pc:docMk/>
            <pc:sldMk cId="4256507323" sldId="338"/>
            <ac:picMk id="12" creationId="{F48CFE8D-C395-CBBF-727E-5D40692746D1}"/>
          </ac:picMkLst>
        </pc:picChg>
        <pc:picChg chg="del">
          <ac:chgData name="Himanshu Sharma" userId="9a130bef-3c0f-4b23-91dc-1f2b6be15a62" providerId="ADAL" clId="{653AE81F-E960-468A-943F-3DB835C51908}" dt="2024-12-09T01:57:24.205" v="5150" actId="478"/>
          <ac:picMkLst>
            <pc:docMk/>
            <pc:sldMk cId="4256507323" sldId="338"/>
            <ac:picMk id="15" creationId="{70A0E41D-243D-CF4E-DA85-0D3147F4034A}"/>
          </ac:picMkLst>
        </pc:picChg>
        <pc:picChg chg="mod">
          <ac:chgData name="Himanshu Sharma" userId="9a130bef-3c0f-4b23-91dc-1f2b6be15a62" providerId="ADAL" clId="{653AE81F-E960-468A-943F-3DB835C51908}" dt="2024-12-09T02:06:43.086" v="5397" actId="207"/>
          <ac:picMkLst>
            <pc:docMk/>
            <pc:sldMk cId="4256507323" sldId="338"/>
            <ac:picMk id="18" creationId="{59F556C3-3FBB-F2EB-4F31-4F89FC21AF33}"/>
          </ac:picMkLst>
        </pc:picChg>
        <pc:picChg chg="mod">
          <ac:chgData name="Himanshu Sharma" userId="9a130bef-3c0f-4b23-91dc-1f2b6be15a62" providerId="ADAL" clId="{653AE81F-E960-468A-943F-3DB835C51908}" dt="2024-12-09T02:05:17.842" v="5383" actId="207"/>
          <ac:picMkLst>
            <pc:docMk/>
            <pc:sldMk cId="4256507323" sldId="338"/>
            <ac:picMk id="21" creationId="{CF3DAEC2-F0FC-F89B-A57A-F37F36E5A62E}"/>
          </ac:picMkLst>
        </pc:picChg>
        <pc:picChg chg="add del mod">
          <ac:chgData name="Himanshu Sharma" userId="9a130bef-3c0f-4b23-91dc-1f2b6be15a62" providerId="ADAL" clId="{653AE81F-E960-468A-943F-3DB835C51908}" dt="2024-12-09T02:06:46.397" v="5398" actId="478"/>
          <ac:picMkLst>
            <pc:docMk/>
            <pc:sldMk cId="4256507323" sldId="338"/>
            <ac:picMk id="27" creationId="{C519AA99-54A9-5E07-47C4-24C4DC66DD2C}"/>
          </ac:picMkLst>
        </pc:picChg>
        <pc:picChg chg="add del mod">
          <ac:chgData name="Himanshu Sharma" userId="9a130bef-3c0f-4b23-91dc-1f2b6be15a62" providerId="ADAL" clId="{653AE81F-E960-468A-943F-3DB835C51908}" dt="2024-12-09T02:06:46.397" v="5398" actId="478"/>
          <ac:picMkLst>
            <pc:docMk/>
            <pc:sldMk cId="4256507323" sldId="338"/>
            <ac:picMk id="29" creationId="{434D181A-D15F-3EB9-6EAD-5D8FD0982A45}"/>
          </ac:picMkLst>
        </pc:picChg>
        <pc:picChg chg="add del mod">
          <ac:chgData name="Himanshu Sharma" userId="9a130bef-3c0f-4b23-91dc-1f2b6be15a62" providerId="ADAL" clId="{653AE81F-E960-468A-943F-3DB835C51908}" dt="2024-12-09T02:06:46.397" v="5398" actId="478"/>
          <ac:picMkLst>
            <pc:docMk/>
            <pc:sldMk cId="4256507323" sldId="338"/>
            <ac:picMk id="30" creationId="{ED53C50B-0476-BFB9-168E-7FCBABB1488F}"/>
          </ac:picMkLst>
        </pc:picChg>
        <pc:picChg chg="del mod">
          <ac:chgData name="Himanshu Sharma" userId="9a130bef-3c0f-4b23-91dc-1f2b6be15a62" providerId="ADAL" clId="{653AE81F-E960-468A-943F-3DB835C51908}" dt="2024-12-09T02:04:35.835" v="5337" actId="478"/>
          <ac:picMkLst>
            <pc:docMk/>
            <pc:sldMk cId="4256507323" sldId="338"/>
            <ac:picMk id="31" creationId="{EB0D2415-7DCA-5C8B-B961-4B2F237C6180}"/>
          </ac:picMkLst>
        </pc:picChg>
        <pc:picChg chg="del mod">
          <ac:chgData name="Himanshu Sharma" userId="9a130bef-3c0f-4b23-91dc-1f2b6be15a62" providerId="ADAL" clId="{653AE81F-E960-468A-943F-3DB835C51908}" dt="2024-12-09T02:02:32.733" v="5246" actId="478"/>
          <ac:picMkLst>
            <pc:docMk/>
            <pc:sldMk cId="4256507323" sldId="338"/>
            <ac:picMk id="32" creationId="{308B5174-EC42-5492-502B-91976B67AD9F}"/>
          </ac:picMkLst>
        </pc:picChg>
        <pc:picChg chg="mod">
          <ac:chgData name="Himanshu Sharma" userId="9a130bef-3c0f-4b23-91dc-1f2b6be15a62" providerId="ADAL" clId="{653AE81F-E960-468A-943F-3DB835C51908}" dt="2024-12-09T02:06:18.614" v="5395" actId="207"/>
          <ac:picMkLst>
            <pc:docMk/>
            <pc:sldMk cId="4256507323" sldId="338"/>
            <ac:picMk id="33" creationId="{99C2E856-9E18-6BA9-4321-2A5C9239FB99}"/>
          </ac:picMkLst>
        </pc:picChg>
        <pc:picChg chg="del mod">
          <ac:chgData name="Himanshu Sharma" userId="9a130bef-3c0f-4b23-91dc-1f2b6be15a62" providerId="ADAL" clId="{653AE81F-E960-468A-943F-3DB835C51908}" dt="2024-12-09T02:03:45.236" v="5279" actId="478"/>
          <ac:picMkLst>
            <pc:docMk/>
            <pc:sldMk cId="4256507323" sldId="338"/>
            <ac:picMk id="34" creationId="{B7762633-B8AD-5F3D-51BD-CDC1700EFE2F}"/>
          </ac:picMkLst>
        </pc:picChg>
        <pc:picChg chg="add del mod">
          <ac:chgData name="Himanshu Sharma" userId="9a130bef-3c0f-4b23-91dc-1f2b6be15a62" providerId="ADAL" clId="{653AE81F-E960-468A-943F-3DB835C51908}" dt="2024-12-09T02:06:46.397" v="5398" actId="478"/>
          <ac:picMkLst>
            <pc:docMk/>
            <pc:sldMk cId="4256507323" sldId="338"/>
            <ac:picMk id="39" creationId="{93729FB9-1EDB-BD25-3BF8-CCB60FC33177}"/>
          </ac:picMkLst>
        </pc:picChg>
        <pc:picChg chg="mod">
          <ac:chgData name="Himanshu Sharma" userId="9a130bef-3c0f-4b23-91dc-1f2b6be15a62" providerId="ADAL" clId="{653AE81F-E960-468A-943F-3DB835C51908}" dt="2024-12-09T02:30:39.799" v="5783"/>
          <ac:picMkLst>
            <pc:docMk/>
            <pc:sldMk cId="4256507323" sldId="338"/>
            <ac:picMk id="50" creationId="{D214ADBC-6395-7787-4C18-3D2DD6E11BDA}"/>
          </ac:picMkLst>
        </pc:picChg>
        <pc:picChg chg="mod">
          <ac:chgData name="Himanshu Sharma" userId="9a130bef-3c0f-4b23-91dc-1f2b6be15a62" providerId="ADAL" clId="{653AE81F-E960-468A-943F-3DB835C51908}" dt="2024-12-09T02:30:39.799" v="5783"/>
          <ac:picMkLst>
            <pc:docMk/>
            <pc:sldMk cId="4256507323" sldId="338"/>
            <ac:picMk id="53" creationId="{37D0D43B-9F6E-8845-558C-FF85680CE6B1}"/>
          </ac:picMkLst>
        </pc:picChg>
        <pc:picChg chg="mod">
          <ac:chgData name="Himanshu Sharma" userId="9a130bef-3c0f-4b23-91dc-1f2b6be15a62" providerId="ADAL" clId="{653AE81F-E960-468A-943F-3DB835C51908}" dt="2024-12-09T02:30:39.799" v="5783"/>
          <ac:picMkLst>
            <pc:docMk/>
            <pc:sldMk cId="4256507323" sldId="338"/>
            <ac:picMk id="56" creationId="{DAE86F37-C6E1-EE53-60CD-D42C6EA9ADD6}"/>
          </ac:picMkLst>
        </pc:picChg>
        <pc:picChg chg="mod">
          <ac:chgData name="Himanshu Sharma" userId="9a130bef-3c0f-4b23-91dc-1f2b6be15a62" providerId="ADAL" clId="{653AE81F-E960-468A-943F-3DB835C51908}" dt="2024-12-09T02:30:39.799" v="5783"/>
          <ac:picMkLst>
            <pc:docMk/>
            <pc:sldMk cId="4256507323" sldId="338"/>
            <ac:picMk id="59" creationId="{DB933A68-A5D0-8C5D-0274-4BF04ED7B7B9}"/>
          </ac:picMkLst>
        </pc:picChg>
        <pc:cxnChg chg="del">
          <ac:chgData name="Himanshu Sharma" userId="9a130bef-3c0f-4b23-91dc-1f2b6be15a62" providerId="ADAL" clId="{653AE81F-E960-468A-943F-3DB835C51908}" dt="2024-12-09T01:57:35.603" v="5154" actId="478"/>
          <ac:cxnSpMkLst>
            <pc:docMk/>
            <pc:sldMk cId="4256507323" sldId="338"/>
            <ac:cxnSpMk id="23" creationId="{ECE388EA-EFA3-E463-90C5-8E05CF9E32FA}"/>
          </ac:cxnSpMkLst>
        </pc:cxnChg>
        <pc:cxnChg chg="del">
          <ac:chgData name="Himanshu Sharma" userId="9a130bef-3c0f-4b23-91dc-1f2b6be15a62" providerId="ADAL" clId="{653AE81F-E960-468A-943F-3DB835C51908}" dt="2024-12-09T01:57:35.603" v="5154" actId="478"/>
          <ac:cxnSpMkLst>
            <pc:docMk/>
            <pc:sldMk cId="4256507323" sldId="338"/>
            <ac:cxnSpMk id="24" creationId="{D0043E12-90F1-11B8-0B1C-2510BF54A4EC}"/>
          </ac:cxnSpMkLst>
        </pc:cxnChg>
        <pc:cxnChg chg="del">
          <ac:chgData name="Himanshu Sharma" userId="9a130bef-3c0f-4b23-91dc-1f2b6be15a62" providerId="ADAL" clId="{653AE81F-E960-468A-943F-3DB835C51908}" dt="2024-12-09T01:57:38.326" v="5155" actId="478"/>
          <ac:cxnSpMkLst>
            <pc:docMk/>
            <pc:sldMk cId="4256507323" sldId="338"/>
            <ac:cxnSpMk id="26" creationId="{C70C66C8-9F82-42D7-7A8E-A269A50C5704}"/>
          </ac:cxnSpMkLst>
        </pc:cxnChg>
        <pc:cxnChg chg="del">
          <ac:chgData name="Himanshu Sharma" userId="9a130bef-3c0f-4b23-91dc-1f2b6be15a62" providerId="ADAL" clId="{653AE81F-E960-468A-943F-3DB835C51908}" dt="2024-12-09T01:57:38.326" v="5155" actId="478"/>
          <ac:cxnSpMkLst>
            <pc:docMk/>
            <pc:sldMk cId="4256507323" sldId="338"/>
            <ac:cxnSpMk id="28" creationId="{F7BB1171-6881-9848-4140-FC015F18624E}"/>
          </ac:cxnSpMkLst>
        </pc:cxnChg>
      </pc:sldChg>
      <pc:sldChg chg="add del">
        <pc:chgData name="Himanshu Sharma" userId="9a130bef-3c0f-4b23-91dc-1f2b6be15a62" providerId="ADAL" clId="{653AE81F-E960-468A-943F-3DB835C51908}" dt="2024-12-09T02:07:26.274" v="5404" actId="2890"/>
        <pc:sldMkLst>
          <pc:docMk/>
          <pc:sldMk cId="1163775915" sldId="339"/>
        </pc:sldMkLst>
      </pc:sldChg>
      <pc:sldChg chg="addSp delSp modSp add del mod">
        <pc:chgData name="Himanshu Sharma" userId="9a130bef-3c0f-4b23-91dc-1f2b6be15a62" providerId="ADAL" clId="{653AE81F-E960-468A-943F-3DB835C51908}" dt="2024-12-09T02:27:56.531" v="5705" actId="47"/>
        <pc:sldMkLst>
          <pc:docMk/>
          <pc:sldMk cId="2005333363" sldId="339"/>
        </pc:sldMkLst>
        <pc:spChg chg="add del mod">
          <ac:chgData name="Himanshu Sharma" userId="9a130bef-3c0f-4b23-91dc-1f2b6be15a62" providerId="ADAL" clId="{653AE81F-E960-468A-943F-3DB835C51908}" dt="2024-12-09T02:26:11.565" v="5675"/>
          <ac:spMkLst>
            <pc:docMk/>
            <pc:sldMk cId="2005333363" sldId="339"/>
            <ac:spMk id="2" creationId="{5995CA3F-9D34-3615-E10C-983D8A956071}"/>
          </ac:spMkLst>
        </pc:spChg>
        <pc:spChg chg="mod">
          <ac:chgData name="Himanshu Sharma" userId="9a130bef-3c0f-4b23-91dc-1f2b6be15a62" providerId="ADAL" clId="{653AE81F-E960-468A-943F-3DB835C51908}" dt="2024-12-09T02:25:19.410" v="5664" actId="14100"/>
          <ac:spMkLst>
            <pc:docMk/>
            <pc:sldMk cId="2005333363" sldId="339"/>
            <ac:spMk id="3" creationId="{71C3997E-C779-84F2-1566-C7C2F76AC708}"/>
          </ac:spMkLst>
        </pc:spChg>
        <pc:spChg chg="mod">
          <ac:chgData name="Himanshu Sharma" userId="9a130bef-3c0f-4b23-91dc-1f2b6be15a62" providerId="ADAL" clId="{653AE81F-E960-468A-943F-3DB835C51908}" dt="2024-12-09T02:26:21.116" v="5678" actId="20577"/>
          <ac:spMkLst>
            <pc:docMk/>
            <pc:sldMk cId="2005333363" sldId="339"/>
            <ac:spMk id="40" creationId="{315E4B4E-78F2-278C-0341-6AB4627E59CF}"/>
          </ac:spMkLst>
        </pc:spChg>
        <pc:spChg chg="mod">
          <ac:chgData name="Himanshu Sharma" userId="9a130bef-3c0f-4b23-91dc-1f2b6be15a62" providerId="ADAL" clId="{653AE81F-E960-468A-943F-3DB835C51908}" dt="2024-12-09T02:26:58.723" v="5685" actId="14100"/>
          <ac:spMkLst>
            <pc:docMk/>
            <pc:sldMk cId="2005333363" sldId="339"/>
            <ac:spMk id="45" creationId="{23EB424B-257D-2175-E287-EA0090BB4B3C}"/>
          </ac:spMkLst>
        </pc:spChg>
        <pc:spChg chg="mod">
          <ac:chgData name="Himanshu Sharma" userId="9a130bef-3c0f-4b23-91dc-1f2b6be15a62" providerId="ADAL" clId="{653AE81F-E960-468A-943F-3DB835C51908}" dt="2024-12-09T02:26:58.723" v="5685" actId="14100"/>
          <ac:spMkLst>
            <pc:docMk/>
            <pc:sldMk cId="2005333363" sldId="339"/>
            <ac:spMk id="46" creationId="{DED67475-03D3-19FA-659D-DE383E172B4C}"/>
          </ac:spMkLst>
        </pc:spChg>
        <pc:spChg chg="mod">
          <ac:chgData name="Himanshu Sharma" userId="9a130bef-3c0f-4b23-91dc-1f2b6be15a62" providerId="ADAL" clId="{653AE81F-E960-468A-943F-3DB835C51908}" dt="2024-12-09T02:26:58.723" v="5685" actId="14100"/>
          <ac:spMkLst>
            <pc:docMk/>
            <pc:sldMk cId="2005333363" sldId="339"/>
            <ac:spMk id="47" creationId="{26CE5B58-EB06-3560-D362-62066E88EBE0}"/>
          </ac:spMkLst>
        </pc:spChg>
      </pc:sldChg>
      <pc:sldChg chg="modSp add mod">
        <pc:chgData name="Himanshu Sharma" userId="9a130bef-3c0f-4b23-91dc-1f2b6be15a62" providerId="ADAL" clId="{653AE81F-E960-468A-943F-3DB835C51908}" dt="2024-12-09T03:15:05.077" v="6288" actId="6549"/>
        <pc:sldMkLst>
          <pc:docMk/>
          <pc:sldMk cId="3908348414" sldId="340"/>
        </pc:sldMkLst>
        <pc:spChg chg="mod">
          <ac:chgData name="Himanshu Sharma" userId="9a130bef-3c0f-4b23-91dc-1f2b6be15a62" providerId="ADAL" clId="{653AE81F-E960-468A-943F-3DB835C51908}" dt="2024-12-09T02:29:48.642" v="5772"/>
          <ac:spMkLst>
            <pc:docMk/>
            <pc:sldMk cId="3908348414" sldId="340"/>
            <ac:spMk id="11" creationId="{F7FA272A-6F92-B892-A53A-F6A6324E12D2}"/>
          </ac:spMkLst>
        </pc:spChg>
        <pc:spChg chg="mod">
          <ac:chgData name="Himanshu Sharma" userId="9a130bef-3c0f-4b23-91dc-1f2b6be15a62" providerId="ADAL" clId="{653AE81F-E960-468A-943F-3DB835C51908}" dt="2024-12-09T03:15:05.077" v="6288" actId="6549"/>
          <ac:spMkLst>
            <pc:docMk/>
            <pc:sldMk cId="3908348414" sldId="340"/>
            <ac:spMk id="40" creationId="{A7B146F2-C255-0ADE-7335-60218A56246F}"/>
          </ac:spMkLst>
        </pc:spChg>
        <pc:spChg chg="mod">
          <ac:chgData name="Himanshu Sharma" userId="9a130bef-3c0f-4b23-91dc-1f2b6be15a62" providerId="ADAL" clId="{653AE81F-E960-468A-943F-3DB835C51908}" dt="2024-12-09T02:27:50.303" v="5704" actId="12"/>
          <ac:spMkLst>
            <pc:docMk/>
            <pc:sldMk cId="3908348414" sldId="340"/>
            <ac:spMk id="45" creationId="{651CC966-6494-95A1-2299-EC6F47B34B4E}"/>
          </ac:spMkLst>
        </pc:spChg>
        <pc:spChg chg="mod">
          <ac:chgData name="Himanshu Sharma" userId="9a130bef-3c0f-4b23-91dc-1f2b6be15a62" providerId="ADAL" clId="{653AE81F-E960-468A-943F-3DB835C51908}" dt="2024-12-09T02:27:50.303" v="5704" actId="12"/>
          <ac:spMkLst>
            <pc:docMk/>
            <pc:sldMk cId="3908348414" sldId="340"/>
            <ac:spMk id="46" creationId="{2F19C5AF-F65B-7CC3-3C2C-9F213ECB8153}"/>
          </ac:spMkLst>
        </pc:spChg>
        <pc:spChg chg="mod">
          <ac:chgData name="Himanshu Sharma" userId="9a130bef-3c0f-4b23-91dc-1f2b6be15a62" providerId="ADAL" clId="{653AE81F-E960-468A-943F-3DB835C51908}" dt="2024-12-09T02:27:50.303" v="5704" actId="12"/>
          <ac:spMkLst>
            <pc:docMk/>
            <pc:sldMk cId="3908348414" sldId="340"/>
            <ac:spMk id="47" creationId="{D431FBA9-0AFF-4337-1138-84D2433390B4}"/>
          </ac:spMkLst>
        </pc:spChg>
        <pc:grpChg chg="mod">
          <ac:chgData name="Himanshu Sharma" userId="9a130bef-3c0f-4b23-91dc-1f2b6be15a62" providerId="ADAL" clId="{653AE81F-E960-468A-943F-3DB835C51908}" dt="2024-12-09T02:27:09.546" v="5700" actId="1035"/>
          <ac:grpSpMkLst>
            <pc:docMk/>
            <pc:sldMk cId="3908348414" sldId="340"/>
            <ac:grpSpMk id="7" creationId="{294DD825-14EF-B1DD-3D9B-4CFF0D6F24F9}"/>
          </ac:grpSpMkLst>
        </pc:grpChg>
        <pc:grpChg chg="mod">
          <ac:chgData name="Himanshu Sharma" userId="9a130bef-3c0f-4b23-91dc-1f2b6be15a62" providerId="ADAL" clId="{653AE81F-E960-468A-943F-3DB835C51908}" dt="2024-12-09T02:27:26.659" v="5702" actId="12789"/>
          <ac:grpSpMkLst>
            <pc:docMk/>
            <pc:sldMk cId="3908348414" sldId="340"/>
            <ac:grpSpMk id="9" creationId="{ECDEC252-6489-E413-3EF4-253091B85A49}"/>
          </ac:grpSpMkLst>
        </pc:grpChg>
        <pc:grpChg chg="mod">
          <ac:chgData name="Himanshu Sharma" userId="9a130bef-3c0f-4b23-91dc-1f2b6be15a62" providerId="ADAL" clId="{653AE81F-E960-468A-943F-3DB835C51908}" dt="2024-12-09T02:27:20.631" v="5701" actId="465"/>
          <ac:grpSpMkLst>
            <pc:docMk/>
            <pc:sldMk cId="3908348414" sldId="340"/>
            <ac:grpSpMk id="13" creationId="{11BB9551-6847-3922-F20F-C2AA0A385B47}"/>
          </ac:grpSpMkLst>
        </pc:grpChg>
        <pc:picChg chg="mod">
          <ac:chgData name="Himanshu Sharma" userId="9a130bef-3c0f-4b23-91dc-1f2b6be15a62" providerId="ADAL" clId="{653AE81F-E960-468A-943F-3DB835C51908}" dt="2024-12-09T02:30:06.511" v="5777" actId="1038"/>
          <ac:picMkLst>
            <pc:docMk/>
            <pc:sldMk cId="3908348414" sldId="340"/>
            <ac:picMk id="12" creationId="{3F574C7A-4D44-FD02-C527-F96AD341AE82}"/>
          </ac:picMkLst>
        </pc:picChg>
      </pc:sldChg>
      <pc:sldChg chg="addSp delSp modSp add mod">
        <pc:chgData name="Himanshu Sharma" userId="9a130bef-3c0f-4b23-91dc-1f2b6be15a62" providerId="ADAL" clId="{653AE81F-E960-468A-943F-3DB835C51908}" dt="2024-12-09T03:14:43.542" v="6261" actId="20577"/>
        <pc:sldMkLst>
          <pc:docMk/>
          <pc:sldMk cId="3853918706" sldId="341"/>
        </pc:sldMkLst>
        <pc:spChg chg="add del">
          <ac:chgData name="Himanshu Sharma" userId="9a130bef-3c0f-4b23-91dc-1f2b6be15a62" providerId="ADAL" clId="{653AE81F-E960-468A-943F-3DB835C51908}" dt="2024-12-09T02:34:31.367" v="5850" actId="478"/>
          <ac:spMkLst>
            <pc:docMk/>
            <pc:sldMk cId="3853918706" sldId="341"/>
            <ac:spMk id="2" creationId="{FDB44DB7-5774-0558-CFB2-7BF924CFF4B3}"/>
          </ac:spMkLst>
        </pc:spChg>
        <pc:spChg chg="mod">
          <ac:chgData name="Himanshu Sharma" userId="9a130bef-3c0f-4b23-91dc-1f2b6be15a62" providerId="ADAL" clId="{653AE81F-E960-468A-943F-3DB835C51908}" dt="2024-12-09T02:28:27.316" v="5726" actId="20577"/>
          <ac:spMkLst>
            <pc:docMk/>
            <pc:sldMk cId="3853918706" sldId="341"/>
            <ac:spMk id="3" creationId="{75A6BEFD-826C-AAE3-31B0-AF9E676E0DB7}"/>
          </ac:spMkLst>
        </pc:spChg>
        <pc:spChg chg="mod">
          <ac:chgData name="Himanshu Sharma" userId="9a130bef-3c0f-4b23-91dc-1f2b6be15a62" providerId="ADAL" clId="{653AE81F-E960-468A-943F-3DB835C51908}" dt="2024-12-09T02:29:51.207" v="5773"/>
          <ac:spMkLst>
            <pc:docMk/>
            <pc:sldMk cId="3853918706" sldId="341"/>
            <ac:spMk id="11" creationId="{48E01267-3F23-4864-A5F4-F2CDD4F7856A}"/>
          </ac:spMkLst>
        </pc:spChg>
        <pc:spChg chg="mod">
          <ac:chgData name="Himanshu Sharma" userId="9a130bef-3c0f-4b23-91dc-1f2b6be15a62" providerId="ADAL" clId="{653AE81F-E960-468A-943F-3DB835C51908}" dt="2024-12-09T03:14:43.542" v="6261" actId="20577"/>
          <ac:spMkLst>
            <pc:docMk/>
            <pc:sldMk cId="3853918706" sldId="341"/>
            <ac:spMk id="40" creationId="{CE96743C-4682-EFB1-25D8-0E1CD3DE7C32}"/>
          </ac:spMkLst>
        </pc:spChg>
        <pc:spChg chg="mod">
          <ac:chgData name="Himanshu Sharma" userId="9a130bef-3c0f-4b23-91dc-1f2b6be15a62" providerId="ADAL" clId="{653AE81F-E960-468A-943F-3DB835C51908}" dt="2024-12-09T03:10:16.651" v="6163" actId="2711"/>
          <ac:spMkLst>
            <pc:docMk/>
            <pc:sldMk cId="3853918706" sldId="341"/>
            <ac:spMk id="45" creationId="{1B77E56E-1CAE-286D-DF0C-11A502688F52}"/>
          </ac:spMkLst>
        </pc:spChg>
        <pc:spChg chg="mod">
          <ac:chgData name="Himanshu Sharma" userId="9a130bef-3c0f-4b23-91dc-1f2b6be15a62" providerId="ADAL" clId="{653AE81F-E960-468A-943F-3DB835C51908}" dt="2024-12-09T03:10:16.651" v="6163" actId="2711"/>
          <ac:spMkLst>
            <pc:docMk/>
            <pc:sldMk cId="3853918706" sldId="341"/>
            <ac:spMk id="46" creationId="{6A4838E1-7ED0-8FE7-DAC4-21FFBD8AC2F7}"/>
          </ac:spMkLst>
        </pc:spChg>
        <pc:spChg chg="mod">
          <ac:chgData name="Himanshu Sharma" userId="9a130bef-3c0f-4b23-91dc-1f2b6be15a62" providerId="ADAL" clId="{653AE81F-E960-468A-943F-3DB835C51908}" dt="2024-12-09T03:10:16.651" v="6163" actId="2711"/>
          <ac:spMkLst>
            <pc:docMk/>
            <pc:sldMk cId="3853918706" sldId="341"/>
            <ac:spMk id="47" creationId="{F4ADCF5B-ED68-19F7-D0CA-4A25762F5B61}"/>
          </ac:spMkLst>
        </pc:spChg>
        <pc:picChg chg="mod">
          <ac:chgData name="Himanshu Sharma" userId="9a130bef-3c0f-4b23-91dc-1f2b6be15a62" providerId="ADAL" clId="{653AE81F-E960-468A-943F-3DB835C51908}" dt="2024-12-09T02:29:58.780" v="5775" actId="1038"/>
          <ac:picMkLst>
            <pc:docMk/>
            <pc:sldMk cId="3853918706" sldId="341"/>
            <ac:picMk id="12" creationId="{04A5F0A3-940E-E5C8-F149-4C598B2C4C28}"/>
          </ac:picMkLst>
        </pc:picChg>
      </pc:sldChg>
      <pc:sldChg chg="modSp add mod">
        <pc:chgData name="Himanshu Sharma" userId="9a130bef-3c0f-4b23-91dc-1f2b6be15a62" providerId="ADAL" clId="{653AE81F-E960-468A-943F-3DB835C51908}" dt="2024-12-09T03:15:39.580" v="6304" actId="20577"/>
        <pc:sldMkLst>
          <pc:docMk/>
          <pc:sldMk cId="2452210614" sldId="342"/>
        </pc:sldMkLst>
        <pc:spChg chg="mod">
          <ac:chgData name="Himanshu Sharma" userId="9a130bef-3c0f-4b23-91dc-1f2b6be15a62" providerId="ADAL" clId="{653AE81F-E960-468A-943F-3DB835C51908}" dt="2024-12-09T03:14:03.396" v="6230" actId="20577"/>
          <ac:spMkLst>
            <pc:docMk/>
            <pc:sldMk cId="2452210614" sldId="342"/>
            <ac:spMk id="3" creationId="{B9DD0A10-FED2-2CFB-3184-615FF1B900FC}"/>
          </ac:spMkLst>
        </pc:spChg>
        <pc:spChg chg="mod">
          <ac:chgData name="Himanshu Sharma" userId="9a130bef-3c0f-4b23-91dc-1f2b6be15a62" providerId="ADAL" clId="{653AE81F-E960-468A-943F-3DB835C51908}" dt="2024-12-09T03:15:39.580" v="6304" actId="20577"/>
          <ac:spMkLst>
            <pc:docMk/>
            <pc:sldMk cId="2452210614" sldId="342"/>
            <ac:spMk id="40" creationId="{98B7DA27-EE08-E554-376C-547C3C952ABF}"/>
          </ac:spMkLst>
        </pc:spChg>
        <pc:spChg chg="mod">
          <ac:chgData name="Himanshu Sharma" userId="9a130bef-3c0f-4b23-91dc-1f2b6be15a62" providerId="ADAL" clId="{653AE81F-E960-468A-943F-3DB835C51908}" dt="2024-12-09T03:12:36.138" v="6173" actId="2711"/>
          <ac:spMkLst>
            <pc:docMk/>
            <pc:sldMk cId="2452210614" sldId="342"/>
            <ac:spMk id="45" creationId="{5F1F2B68-0FAE-5DAE-2E36-E445F2A7A096}"/>
          </ac:spMkLst>
        </pc:spChg>
        <pc:spChg chg="mod">
          <ac:chgData name="Himanshu Sharma" userId="9a130bef-3c0f-4b23-91dc-1f2b6be15a62" providerId="ADAL" clId="{653AE81F-E960-468A-943F-3DB835C51908}" dt="2024-12-09T03:12:36.138" v="6173" actId="2711"/>
          <ac:spMkLst>
            <pc:docMk/>
            <pc:sldMk cId="2452210614" sldId="342"/>
            <ac:spMk id="46" creationId="{974DCF80-9702-6A11-B4B0-977237FD9FCB}"/>
          </ac:spMkLst>
        </pc:spChg>
        <pc:spChg chg="mod">
          <ac:chgData name="Himanshu Sharma" userId="9a130bef-3c0f-4b23-91dc-1f2b6be15a62" providerId="ADAL" clId="{653AE81F-E960-468A-943F-3DB835C51908}" dt="2024-12-09T03:12:36.138" v="6173" actId="2711"/>
          <ac:spMkLst>
            <pc:docMk/>
            <pc:sldMk cId="2452210614" sldId="342"/>
            <ac:spMk id="47" creationId="{1C810FDD-8835-F4BF-792D-3F9ABF223C11}"/>
          </ac:spMkLst>
        </pc:spChg>
      </pc:sldChg>
      <pc:sldChg chg="delSp modSp add mod ord modNotesTx">
        <pc:chgData name="Himanshu Sharma" userId="9a130bef-3c0f-4b23-91dc-1f2b6be15a62" providerId="ADAL" clId="{653AE81F-E960-468A-943F-3DB835C51908}" dt="2024-12-09T02:38:49.885" v="5960" actId="6549"/>
        <pc:sldMkLst>
          <pc:docMk/>
          <pc:sldMk cId="542882814" sldId="343"/>
        </pc:sldMkLst>
        <pc:spChg chg="mod">
          <ac:chgData name="Himanshu Sharma" userId="9a130bef-3c0f-4b23-91dc-1f2b6be15a62" providerId="ADAL" clId="{653AE81F-E960-468A-943F-3DB835C51908}" dt="2024-12-09T02:38:08.399" v="5958" actId="20577"/>
          <ac:spMkLst>
            <pc:docMk/>
            <pc:sldMk cId="542882814" sldId="343"/>
            <ac:spMk id="3" creationId="{2D32B30C-891B-5E3D-EE92-17378C5C7291}"/>
          </ac:spMkLst>
        </pc:spChg>
        <pc:spChg chg="del">
          <ac:chgData name="Himanshu Sharma" userId="9a130bef-3c0f-4b23-91dc-1f2b6be15a62" providerId="ADAL" clId="{653AE81F-E960-468A-943F-3DB835C51908}" dt="2024-12-09T02:38:26.530" v="5959" actId="478"/>
          <ac:spMkLst>
            <pc:docMk/>
            <pc:sldMk cId="542882814" sldId="343"/>
            <ac:spMk id="6" creationId="{19F40A06-C108-A6AD-2EB6-55E7E73E49C6}"/>
          </ac:spMkLst>
        </pc:spChg>
        <pc:spChg chg="del">
          <ac:chgData name="Himanshu Sharma" userId="9a130bef-3c0f-4b23-91dc-1f2b6be15a62" providerId="ADAL" clId="{653AE81F-E960-468A-943F-3DB835C51908}" dt="2024-12-09T02:38:26.530" v="5959" actId="478"/>
          <ac:spMkLst>
            <pc:docMk/>
            <pc:sldMk cId="542882814" sldId="343"/>
            <ac:spMk id="8" creationId="{BFE7612B-57BE-FD0C-88D4-26BBD8485546}"/>
          </ac:spMkLst>
        </pc:spChg>
        <pc:spChg chg="del">
          <ac:chgData name="Himanshu Sharma" userId="9a130bef-3c0f-4b23-91dc-1f2b6be15a62" providerId="ADAL" clId="{653AE81F-E960-468A-943F-3DB835C51908}" dt="2024-12-09T02:38:26.530" v="5959" actId="478"/>
          <ac:spMkLst>
            <pc:docMk/>
            <pc:sldMk cId="542882814" sldId="343"/>
            <ac:spMk id="12" creationId="{2EF4E8EB-3832-94EC-012D-0DAD94070ACC}"/>
          </ac:spMkLst>
        </pc:spChg>
        <pc:spChg chg="del">
          <ac:chgData name="Himanshu Sharma" userId="9a130bef-3c0f-4b23-91dc-1f2b6be15a62" providerId="ADAL" clId="{653AE81F-E960-468A-943F-3DB835C51908}" dt="2024-12-09T02:38:26.530" v="5959" actId="478"/>
          <ac:spMkLst>
            <pc:docMk/>
            <pc:sldMk cId="542882814" sldId="343"/>
            <ac:spMk id="22" creationId="{6B41CB71-6693-5A85-B1F5-F841925226C0}"/>
          </ac:spMkLst>
        </pc:spChg>
        <pc:graphicFrameChg chg="del">
          <ac:chgData name="Himanshu Sharma" userId="9a130bef-3c0f-4b23-91dc-1f2b6be15a62" providerId="ADAL" clId="{653AE81F-E960-468A-943F-3DB835C51908}" dt="2024-12-09T02:38:26.530" v="5959" actId="478"/>
          <ac:graphicFrameMkLst>
            <pc:docMk/>
            <pc:sldMk cId="542882814" sldId="343"/>
            <ac:graphicFrameMk id="10" creationId="{53F89566-E69A-7AD4-3E72-0014A8433FA6}"/>
          </ac:graphicFrameMkLst>
        </pc:graphicFrameChg>
      </pc:sldChg>
      <pc:sldChg chg="modSp add mod">
        <pc:chgData name="Himanshu Sharma" userId="9a130bef-3c0f-4b23-91dc-1f2b6be15a62" providerId="ADAL" clId="{653AE81F-E960-468A-943F-3DB835C51908}" dt="2024-12-09T03:16:19.121" v="6329" actId="20577"/>
        <pc:sldMkLst>
          <pc:docMk/>
          <pc:sldMk cId="1343948755" sldId="345"/>
        </pc:sldMkLst>
        <pc:spChg chg="mod">
          <ac:chgData name="Himanshu Sharma" userId="9a130bef-3c0f-4b23-91dc-1f2b6be15a62" providerId="ADAL" clId="{653AE81F-E960-468A-943F-3DB835C51908}" dt="2024-12-09T03:16:04.048" v="6306" actId="20577"/>
          <ac:spMkLst>
            <pc:docMk/>
            <pc:sldMk cId="1343948755" sldId="345"/>
            <ac:spMk id="3" creationId="{63D123BD-A38D-BA7F-E944-A48F8A0BBFCF}"/>
          </ac:spMkLst>
        </pc:spChg>
        <pc:spChg chg="mod">
          <ac:chgData name="Himanshu Sharma" userId="9a130bef-3c0f-4b23-91dc-1f2b6be15a62" providerId="ADAL" clId="{653AE81F-E960-468A-943F-3DB835C51908}" dt="2024-12-09T03:16:19.121" v="6329" actId="20577"/>
          <ac:spMkLst>
            <pc:docMk/>
            <pc:sldMk cId="1343948755" sldId="345"/>
            <ac:spMk id="40" creationId="{BE1AF585-0061-1F74-D838-BE6AC85EB8DE}"/>
          </ac:spMkLst>
        </pc:spChg>
        <pc:spChg chg="mod">
          <ac:chgData name="Himanshu Sharma" userId="9a130bef-3c0f-4b23-91dc-1f2b6be15a62" providerId="ADAL" clId="{653AE81F-E960-468A-943F-3DB835C51908}" dt="2024-12-09T02:42:20.729" v="6010" actId="2711"/>
          <ac:spMkLst>
            <pc:docMk/>
            <pc:sldMk cId="1343948755" sldId="345"/>
            <ac:spMk id="45" creationId="{1DBEA94D-F432-8A27-ED84-6FC76391ADA6}"/>
          </ac:spMkLst>
        </pc:spChg>
        <pc:spChg chg="mod">
          <ac:chgData name="Himanshu Sharma" userId="9a130bef-3c0f-4b23-91dc-1f2b6be15a62" providerId="ADAL" clId="{653AE81F-E960-468A-943F-3DB835C51908}" dt="2024-12-09T02:42:20.729" v="6010" actId="2711"/>
          <ac:spMkLst>
            <pc:docMk/>
            <pc:sldMk cId="1343948755" sldId="345"/>
            <ac:spMk id="46" creationId="{8BC28B6C-19DB-2FBE-D287-0F2BCB38279F}"/>
          </ac:spMkLst>
        </pc:spChg>
        <pc:spChg chg="mod">
          <ac:chgData name="Himanshu Sharma" userId="9a130bef-3c0f-4b23-91dc-1f2b6be15a62" providerId="ADAL" clId="{653AE81F-E960-468A-943F-3DB835C51908}" dt="2024-12-09T02:42:20.729" v="6010" actId="2711"/>
          <ac:spMkLst>
            <pc:docMk/>
            <pc:sldMk cId="1343948755" sldId="345"/>
            <ac:spMk id="47" creationId="{E90788C9-6914-D7A3-10C6-6BCE5387C919}"/>
          </ac:spMkLst>
        </pc:spChg>
      </pc:sldChg>
      <pc:sldChg chg="modSp add del mod">
        <pc:chgData name="Himanshu Sharma" userId="9a130bef-3c0f-4b23-91dc-1f2b6be15a62" providerId="ADAL" clId="{653AE81F-E960-468A-943F-3DB835C51908}" dt="2024-12-09T03:16:05.933" v="6307" actId="47"/>
        <pc:sldMkLst>
          <pc:docMk/>
          <pc:sldMk cId="2136037111" sldId="346"/>
        </pc:sldMkLst>
        <pc:spChg chg="mod">
          <ac:chgData name="Himanshu Sharma" userId="9a130bef-3c0f-4b23-91dc-1f2b6be15a62" providerId="ADAL" clId="{653AE81F-E960-468A-943F-3DB835C51908}" dt="2024-12-09T02:42:25.230" v="6013" actId="20577"/>
          <ac:spMkLst>
            <pc:docMk/>
            <pc:sldMk cId="2136037111" sldId="346"/>
            <ac:spMk id="3" creationId="{09FBA7DF-51A6-21B5-FA8B-9B0DC35F9369}"/>
          </ac:spMkLst>
        </pc:spChg>
      </pc:sldChg>
      <pc:sldChg chg="modSp add mod">
        <pc:chgData name="Himanshu Sharma" userId="9a130bef-3c0f-4b23-91dc-1f2b6be15a62" providerId="ADAL" clId="{653AE81F-E960-468A-943F-3DB835C51908}" dt="2024-12-09T03:14:31.792" v="6245" actId="20577"/>
        <pc:sldMkLst>
          <pc:docMk/>
          <pc:sldMk cId="1389603069" sldId="348"/>
        </pc:sldMkLst>
        <pc:spChg chg="mod">
          <ac:chgData name="Himanshu Sharma" userId="9a130bef-3c0f-4b23-91dc-1f2b6be15a62" providerId="ADAL" clId="{653AE81F-E960-468A-943F-3DB835C51908}" dt="2024-12-09T02:43:00.503" v="6022" actId="20577"/>
          <ac:spMkLst>
            <pc:docMk/>
            <pc:sldMk cId="1389603069" sldId="348"/>
            <ac:spMk id="3" creationId="{02FBF21F-964F-FB83-72DB-D23710FF171A}"/>
          </ac:spMkLst>
        </pc:spChg>
        <pc:spChg chg="mod">
          <ac:chgData name="Himanshu Sharma" userId="9a130bef-3c0f-4b23-91dc-1f2b6be15a62" providerId="ADAL" clId="{653AE81F-E960-468A-943F-3DB835C51908}" dt="2024-12-09T03:14:31.792" v="6245" actId="20577"/>
          <ac:spMkLst>
            <pc:docMk/>
            <pc:sldMk cId="1389603069" sldId="348"/>
            <ac:spMk id="40" creationId="{AD788A7B-84C8-31B0-CCB7-735A11D97FAB}"/>
          </ac:spMkLst>
        </pc:spChg>
        <pc:spChg chg="mod">
          <ac:chgData name="Himanshu Sharma" userId="9a130bef-3c0f-4b23-91dc-1f2b6be15a62" providerId="ADAL" clId="{653AE81F-E960-468A-943F-3DB835C51908}" dt="2024-12-09T03:11:41.762" v="6172" actId="2711"/>
          <ac:spMkLst>
            <pc:docMk/>
            <pc:sldMk cId="1389603069" sldId="348"/>
            <ac:spMk id="45" creationId="{4B52CA44-0402-3C17-135A-0654BA815E8D}"/>
          </ac:spMkLst>
        </pc:spChg>
        <pc:spChg chg="mod">
          <ac:chgData name="Himanshu Sharma" userId="9a130bef-3c0f-4b23-91dc-1f2b6be15a62" providerId="ADAL" clId="{653AE81F-E960-468A-943F-3DB835C51908}" dt="2024-12-09T03:11:41.762" v="6172" actId="2711"/>
          <ac:spMkLst>
            <pc:docMk/>
            <pc:sldMk cId="1389603069" sldId="348"/>
            <ac:spMk id="46" creationId="{0788A8E4-C768-46C1-CA06-CB41E3727B69}"/>
          </ac:spMkLst>
        </pc:spChg>
        <pc:spChg chg="mod">
          <ac:chgData name="Himanshu Sharma" userId="9a130bef-3c0f-4b23-91dc-1f2b6be15a62" providerId="ADAL" clId="{653AE81F-E960-468A-943F-3DB835C51908}" dt="2024-12-09T03:11:41.762" v="6172" actId="2711"/>
          <ac:spMkLst>
            <pc:docMk/>
            <pc:sldMk cId="1389603069" sldId="348"/>
            <ac:spMk id="47" creationId="{CE38490E-D620-938E-7112-1D27FF3D0391}"/>
          </ac:spMkLst>
        </pc:spChg>
      </pc:sldChg>
      <pc:sldChg chg="modSp mod">
        <pc:chgData name="Himanshu Sharma" userId="9a130bef-3c0f-4b23-91dc-1f2b6be15a62" providerId="ADAL" clId="{653AE81F-E960-468A-943F-3DB835C51908}" dt="2024-12-09T03:57:17.285" v="7242" actId="207"/>
        <pc:sldMkLst>
          <pc:docMk/>
          <pc:sldMk cId="195134330" sldId="351"/>
        </pc:sldMkLst>
        <pc:spChg chg="mod">
          <ac:chgData name="Himanshu Sharma" userId="9a130bef-3c0f-4b23-91dc-1f2b6be15a62" providerId="ADAL" clId="{653AE81F-E960-468A-943F-3DB835C51908}" dt="2024-12-09T03:57:17.285" v="7242" actId="207"/>
          <ac:spMkLst>
            <pc:docMk/>
            <pc:sldMk cId="195134330" sldId="351"/>
            <ac:spMk id="2" creationId="{A3A0F058-2101-3823-5FF0-A712661377BC}"/>
          </ac:spMkLst>
        </pc:spChg>
      </pc:sldChg>
      <pc:sldChg chg="delSp modSp add mod">
        <pc:chgData name="Himanshu Sharma" userId="9a130bef-3c0f-4b23-91dc-1f2b6be15a62" providerId="ADAL" clId="{653AE81F-E960-468A-943F-3DB835C51908}" dt="2024-12-09T03:18:01.577" v="6371" actId="478"/>
        <pc:sldMkLst>
          <pc:docMk/>
          <pc:sldMk cId="10620821" sldId="352"/>
        </pc:sldMkLst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2" creationId="{2CB2A97A-1DC4-A058-4BD6-E592E5B6DBAD}"/>
          </ac:spMkLst>
        </pc:spChg>
        <pc:spChg chg="mod">
          <ac:chgData name="Himanshu Sharma" userId="9a130bef-3c0f-4b23-91dc-1f2b6be15a62" providerId="ADAL" clId="{653AE81F-E960-468A-943F-3DB835C51908}" dt="2024-12-09T03:17:48.627" v="6369" actId="20577"/>
          <ac:spMkLst>
            <pc:docMk/>
            <pc:sldMk cId="10620821" sldId="352"/>
            <ac:spMk id="3" creationId="{1D591CE5-5938-4124-C39C-EFE5D5733E3F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4" creationId="{1920B1B1-4ED7-77B0-0114-51FA6AAE18B1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5" creationId="{B4FCD580-2F75-AE84-7340-382214D8A443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6" creationId="{89BBA898-6829-AEEC-7963-AAB57F872C67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1" creationId="{3F0E03C7-1BF3-D5C6-01E3-AC10F631CFEB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3" creationId="{BA1D43D8-32A4-929F-3D0C-70434AB22634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4" creationId="{2DC2A6F3-8649-2E17-9E75-13C800F29C62}"/>
          </ac:spMkLst>
        </pc:spChg>
        <pc:spChg chg="del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5" creationId="{63F62A5E-A5B6-7844-E9CA-AFF042852058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6" creationId="{AE9A3604-2601-C8F8-257C-192011DAA56B}"/>
          </ac:spMkLst>
        </pc:spChg>
        <pc:spChg chg="del mod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7" creationId="{0BF5DE35-3C9F-960C-DE3E-2B159F3F544A}"/>
          </ac:spMkLst>
        </pc:spChg>
        <pc:spChg chg="del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8" creationId="{1D272DC7-35A6-CAF0-BD9C-0246A960210C}"/>
          </ac:spMkLst>
        </pc:spChg>
        <pc:spChg chg="del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19" creationId="{5554E9B8-654E-45C0-0F51-4E30E3B7ADDF}"/>
          </ac:spMkLst>
        </pc:spChg>
        <pc:spChg chg="del">
          <ac:chgData name="Himanshu Sharma" userId="9a130bef-3c0f-4b23-91dc-1f2b6be15a62" providerId="ADAL" clId="{653AE81F-E960-468A-943F-3DB835C51908}" dt="2024-12-09T03:18:01.577" v="6371" actId="478"/>
          <ac:spMkLst>
            <pc:docMk/>
            <pc:sldMk cId="10620821" sldId="352"/>
            <ac:spMk id="20" creationId="{0DB4A5BA-8376-B032-F054-6FDBF82F56F1}"/>
          </ac:spMkLst>
        </pc:spChg>
      </pc:sldChg>
      <pc:sldChg chg="delSp modSp add mod ord">
        <pc:chgData name="Himanshu Sharma" userId="9a130bef-3c0f-4b23-91dc-1f2b6be15a62" providerId="ADAL" clId="{653AE81F-E960-468A-943F-3DB835C51908}" dt="2024-12-09T03:30:24.659" v="6648" actId="478"/>
        <pc:sldMkLst>
          <pc:docMk/>
          <pc:sldMk cId="2581456436" sldId="353"/>
        </pc:sldMkLst>
        <pc:spChg chg="mod">
          <ac:chgData name="Himanshu Sharma" userId="9a130bef-3c0f-4b23-91dc-1f2b6be15a62" providerId="ADAL" clId="{653AE81F-E960-468A-943F-3DB835C51908}" dt="2024-12-09T03:30:23.168" v="6647" actId="20577"/>
          <ac:spMkLst>
            <pc:docMk/>
            <pc:sldMk cId="2581456436" sldId="353"/>
            <ac:spMk id="4" creationId="{44F0CAF6-153F-98E6-9E6A-298814B7EA72}"/>
          </ac:spMkLst>
        </pc:spChg>
        <pc:spChg chg="del">
          <ac:chgData name="Himanshu Sharma" userId="9a130bef-3c0f-4b23-91dc-1f2b6be15a62" providerId="ADAL" clId="{653AE81F-E960-468A-943F-3DB835C51908}" dt="2024-12-09T03:30:24.659" v="6648" actId="478"/>
          <ac:spMkLst>
            <pc:docMk/>
            <pc:sldMk cId="2581456436" sldId="353"/>
            <ac:spMk id="5" creationId="{EEC06A38-BBD4-C0FC-8274-8E34B7A27A88}"/>
          </ac:spMkLst>
        </pc:spChg>
      </pc:sldChg>
      <pc:sldChg chg="delSp modSp add mod">
        <pc:chgData name="Himanshu Sharma" userId="9a130bef-3c0f-4b23-91dc-1f2b6be15a62" providerId="ADAL" clId="{653AE81F-E960-468A-943F-3DB835C51908}" dt="2024-12-09T03:31:40.351" v="6719" actId="20577"/>
        <pc:sldMkLst>
          <pc:docMk/>
          <pc:sldMk cId="2182039603" sldId="354"/>
        </pc:sldMkLst>
        <pc:spChg chg="mod">
          <ac:chgData name="Himanshu Sharma" userId="9a130bef-3c0f-4b23-91dc-1f2b6be15a62" providerId="ADAL" clId="{653AE81F-E960-468A-943F-3DB835C51908}" dt="2024-12-09T03:31:40.351" v="6719" actId="20577"/>
          <ac:spMkLst>
            <pc:docMk/>
            <pc:sldMk cId="2182039603" sldId="354"/>
            <ac:spMk id="3" creationId="{9159EFBB-5652-6914-F037-49C95A0396C4}"/>
          </ac:spMkLst>
        </pc:spChg>
        <pc:picChg chg="del">
          <ac:chgData name="Himanshu Sharma" userId="9a130bef-3c0f-4b23-91dc-1f2b6be15a62" providerId="ADAL" clId="{653AE81F-E960-468A-943F-3DB835C51908}" dt="2024-12-09T03:31:15.851" v="6657" actId="478"/>
          <ac:picMkLst>
            <pc:docMk/>
            <pc:sldMk cId="2182039603" sldId="354"/>
            <ac:picMk id="5122" creationId="{2298684A-8B4F-F732-D050-36B86DC9DDB1}"/>
          </ac:picMkLst>
        </pc:picChg>
        <pc:picChg chg="del">
          <ac:chgData name="Himanshu Sharma" userId="9a130bef-3c0f-4b23-91dc-1f2b6be15a62" providerId="ADAL" clId="{653AE81F-E960-468A-943F-3DB835C51908}" dt="2024-12-09T03:31:15.851" v="6657" actId="478"/>
          <ac:picMkLst>
            <pc:docMk/>
            <pc:sldMk cId="2182039603" sldId="354"/>
            <ac:picMk id="5124" creationId="{52285631-C80C-E743-5EB6-75D8B13DF1A8}"/>
          </ac:picMkLst>
        </pc:picChg>
        <pc:picChg chg="del">
          <ac:chgData name="Himanshu Sharma" userId="9a130bef-3c0f-4b23-91dc-1f2b6be15a62" providerId="ADAL" clId="{653AE81F-E960-468A-943F-3DB835C51908}" dt="2024-12-09T03:31:15.851" v="6657" actId="478"/>
          <ac:picMkLst>
            <pc:docMk/>
            <pc:sldMk cId="2182039603" sldId="354"/>
            <ac:picMk id="5126" creationId="{F08D8783-73A7-9879-E192-3657EA9A0F31}"/>
          </ac:picMkLst>
        </pc:picChg>
      </pc:sldChg>
      <pc:sldChg chg="modSp add mod">
        <pc:chgData name="Himanshu Sharma" userId="9a130bef-3c0f-4b23-91dc-1f2b6be15a62" providerId="ADAL" clId="{653AE81F-E960-468A-943F-3DB835C51908}" dt="2024-12-09T03:31:47.344" v="6724" actId="20577"/>
        <pc:sldMkLst>
          <pc:docMk/>
          <pc:sldMk cId="2893250008" sldId="355"/>
        </pc:sldMkLst>
        <pc:spChg chg="mod">
          <ac:chgData name="Himanshu Sharma" userId="9a130bef-3c0f-4b23-91dc-1f2b6be15a62" providerId="ADAL" clId="{653AE81F-E960-468A-943F-3DB835C51908}" dt="2024-12-09T03:31:47.344" v="6724" actId="20577"/>
          <ac:spMkLst>
            <pc:docMk/>
            <pc:sldMk cId="2893250008" sldId="355"/>
            <ac:spMk id="3" creationId="{79B25910-D81C-DEC3-AC08-1FBEE6B7B309}"/>
          </ac:spMkLst>
        </pc:spChg>
      </pc:sldChg>
      <pc:sldChg chg="addSp delSp modSp add mod modClrScheme chgLayout">
        <pc:chgData name="Himanshu Sharma" userId="9a130bef-3c0f-4b23-91dc-1f2b6be15a62" providerId="ADAL" clId="{653AE81F-E960-468A-943F-3DB835C51908}" dt="2024-12-09T03:37:17.972" v="6779" actId="14100"/>
        <pc:sldMkLst>
          <pc:docMk/>
          <pc:sldMk cId="4207420754" sldId="356"/>
        </pc:sldMkLst>
        <pc:spChg chg="add del mod">
          <ac:chgData name="Himanshu Sharma" userId="9a130bef-3c0f-4b23-91dc-1f2b6be15a62" providerId="ADAL" clId="{653AE81F-E960-468A-943F-3DB835C51908}" dt="2024-12-09T03:35:50.391" v="6766"/>
          <ac:spMkLst>
            <pc:docMk/>
            <pc:sldMk cId="4207420754" sldId="356"/>
            <ac:spMk id="2" creationId="{7CD4D327-22AC-626D-968F-1E7C6CC650DD}"/>
          </ac:spMkLst>
        </pc:spChg>
        <pc:spChg chg="mod">
          <ac:chgData name="Himanshu Sharma" userId="9a130bef-3c0f-4b23-91dc-1f2b6be15a62" providerId="ADAL" clId="{653AE81F-E960-468A-943F-3DB835C51908}" dt="2024-12-09T03:36:44.146" v="6772" actId="26606"/>
          <ac:spMkLst>
            <pc:docMk/>
            <pc:sldMk cId="4207420754" sldId="356"/>
            <ac:spMk id="3" creationId="{5E4CD915-9397-5548-DA4E-B632B793868D}"/>
          </ac:spMkLst>
        </pc:spChg>
        <pc:spChg chg="mod ord">
          <ac:chgData name="Himanshu Sharma" userId="9a130bef-3c0f-4b23-91dc-1f2b6be15a62" providerId="ADAL" clId="{653AE81F-E960-468A-943F-3DB835C51908}" dt="2024-12-09T03:36:44.146" v="6772" actId="26606"/>
          <ac:spMkLst>
            <pc:docMk/>
            <pc:sldMk cId="4207420754" sldId="356"/>
            <ac:spMk id="5" creationId="{B2768AA3-4BB6-E432-FEF5-2670648078E3}"/>
          </ac:spMkLst>
        </pc:spChg>
        <pc:spChg chg="add del">
          <ac:chgData name="Himanshu Sharma" userId="9a130bef-3c0f-4b23-91dc-1f2b6be15a62" providerId="ADAL" clId="{653AE81F-E960-468A-943F-3DB835C51908}" dt="2024-12-09T03:36:35.521" v="6769" actId="22"/>
          <ac:spMkLst>
            <pc:docMk/>
            <pc:sldMk cId="4207420754" sldId="356"/>
            <ac:spMk id="7" creationId="{49CE4D1A-EDB0-6DB4-3E64-97174159E773}"/>
          </ac:spMkLst>
        </pc:spChg>
        <pc:picChg chg="del">
          <ac:chgData name="Himanshu Sharma" userId="9a130bef-3c0f-4b23-91dc-1f2b6be15a62" providerId="ADAL" clId="{653AE81F-E960-468A-943F-3DB835C51908}" dt="2024-12-09T03:36:33.273" v="6767" actId="478"/>
          <ac:picMkLst>
            <pc:docMk/>
            <pc:sldMk cId="4207420754" sldId="356"/>
            <ac:picMk id="4" creationId="{68133499-C1BE-AC29-6A4B-2C1B319C1C68}"/>
          </ac:picMkLst>
        </pc:picChg>
        <pc:picChg chg="add mod">
          <ac:chgData name="Himanshu Sharma" userId="9a130bef-3c0f-4b23-91dc-1f2b6be15a62" providerId="ADAL" clId="{653AE81F-E960-468A-943F-3DB835C51908}" dt="2024-12-09T03:37:17.972" v="6779" actId="14100"/>
          <ac:picMkLst>
            <pc:docMk/>
            <pc:sldMk cId="4207420754" sldId="356"/>
            <ac:picMk id="8" creationId="{4BF43186-5EF0-914B-11CF-2F2744BEAF83}"/>
          </ac:picMkLst>
        </pc:picChg>
      </pc:sldChg>
      <pc:sldChg chg="addSp delSp modSp add mod">
        <pc:chgData name="Himanshu Sharma" userId="9a130bef-3c0f-4b23-91dc-1f2b6be15a62" providerId="ADAL" clId="{653AE81F-E960-468A-943F-3DB835C51908}" dt="2024-12-09T03:54:10.770" v="7238" actId="2711"/>
        <pc:sldMkLst>
          <pc:docMk/>
          <pc:sldMk cId="2827897834" sldId="357"/>
        </pc:sldMkLst>
        <pc:spChg chg="add mod">
          <ac:chgData name="Himanshu Sharma" userId="9a130bef-3c0f-4b23-91dc-1f2b6be15a62" providerId="ADAL" clId="{653AE81F-E960-468A-943F-3DB835C51908}" dt="2024-12-09T03:54:10.770" v="7238" actId="2711"/>
          <ac:spMkLst>
            <pc:docMk/>
            <pc:sldMk cId="2827897834" sldId="357"/>
            <ac:spMk id="2" creationId="{8B6A7DAD-479A-1C51-BD11-B995412F75BB}"/>
          </ac:spMkLst>
        </pc:spChg>
        <pc:spChg chg="add mod">
          <ac:chgData name="Himanshu Sharma" userId="9a130bef-3c0f-4b23-91dc-1f2b6be15a62" providerId="ADAL" clId="{653AE81F-E960-468A-943F-3DB835C51908}" dt="2024-12-09T03:46:43.649" v="6816" actId="571"/>
          <ac:spMkLst>
            <pc:docMk/>
            <pc:sldMk cId="2827897834" sldId="357"/>
            <ac:spMk id="4" creationId="{B0388E67-9AD3-196C-61ED-6653A26EF600}"/>
          </ac:spMkLst>
        </pc:spChg>
        <pc:spChg chg="add mod">
          <ac:chgData name="Himanshu Sharma" userId="9a130bef-3c0f-4b23-91dc-1f2b6be15a62" providerId="ADAL" clId="{653AE81F-E960-468A-943F-3DB835C51908}" dt="2024-12-09T03:46:45.707" v="6817" actId="571"/>
          <ac:spMkLst>
            <pc:docMk/>
            <pc:sldMk cId="2827897834" sldId="357"/>
            <ac:spMk id="5" creationId="{1B672B49-404C-9312-D171-5AAA7D6ED48C}"/>
          </ac:spMkLst>
        </pc:spChg>
        <pc:spChg chg="del">
          <ac:chgData name="Himanshu Sharma" userId="9a130bef-3c0f-4b23-91dc-1f2b6be15a62" providerId="ADAL" clId="{653AE81F-E960-468A-943F-3DB835C51908}" dt="2024-12-09T03:46:36.219" v="6814" actId="478"/>
          <ac:spMkLst>
            <pc:docMk/>
            <pc:sldMk cId="2827897834" sldId="357"/>
            <ac:spMk id="7" creationId="{E24CB6C4-6A97-DAA0-A85A-56C8D4B5CDF0}"/>
          </ac:spMkLst>
        </pc:spChg>
        <pc:spChg chg="del">
          <ac:chgData name="Himanshu Sharma" userId="9a130bef-3c0f-4b23-91dc-1f2b6be15a62" providerId="ADAL" clId="{653AE81F-E960-468A-943F-3DB835C51908}" dt="2024-12-09T03:46:36.219" v="6814" actId="478"/>
          <ac:spMkLst>
            <pc:docMk/>
            <pc:sldMk cId="2827897834" sldId="357"/>
            <ac:spMk id="8" creationId="{10426062-8476-462D-E77D-4C9DBCA11EB3}"/>
          </ac:spMkLst>
        </pc:spChg>
        <pc:spChg chg="del">
          <ac:chgData name="Himanshu Sharma" userId="9a130bef-3c0f-4b23-91dc-1f2b6be15a62" providerId="ADAL" clId="{653AE81F-E960-468A-943F-3DB835C51908}" dt="2024-12-09T03:46:36.219" v="6814" actId="478"/>
          <ac:spMkLst>
            <pc:docMk/>
            <pc:sldMk cId="2827897834" sldId="357"/>
            <ac:spMk id="9" creationId="{2908A1E1-B3C4-A32D-EA4D-77C3D9EA655F}"/>
          </ac:spMkLst>
        </pc:spChg>
        <pc:spChg chg="mod">
          <ac:chgData name="Himanshu Sharma" userId="9a130bef-3c0f-4b23-91dc-1f2b6be15a62" providerId="ADAL" clId="{653AE81F-E960-468A-943F-3DB835C51908}" dt="2024-12-09T03:54:10.770" v="7238" actId="2711"/>
          <ac:spMkLst>
            <pc:docMk/>
            <pc:sldMk cId="2827897834" sldId="357"/>
            <ac:spMk id="10" creationId="{1CE11252-5B5D-DC50-0625-7DB17EFBBB1B}"/>
          </ac:spMkLst>
        </pc:spChg>
        <pc:spChg chg="mod">
          <ac:chgData name="Himanshu Sharma" userId="9a130bef-3c0f-4b23-91dc-1f2b6be15a62" providerId="ADAL" clId="{653AE81F-E960-468A-943F-3DB835C51908}" dt="2024-12-09T03:54:10.770" v="7238" actId="2711"/>
          <ac:spMkLst>
            <pc:docMk/>
            <pc:sldMk cId="2827897834" sldId="357"/>
            <ac:spMk id="11" creationId="{2C25F7BA-94B4-CE74-07D0-8C8BC5DE77E9}"/>
          </ac:spMkLst>
        </pc:spChg>
        <pc:spChg chg="del">
          <ac:chgData name="Himanshu Sharma" userId="9a130bef-3c0f-4b23-91dc-1f2b6be15a62" providerId="ADAL" clId="{653AE81F-E960-468A-943F-3DB835C51908}" dt="2024-12-09T03:46:36.219" v="6814" actId="478"/>
          <ac:spMkLst>
            <pc:docMk/>
            <pc:sldMk cId="2827897834" sldId="357"/>
            <ac:spMk id="12" creationId="{3B41AB00-35A8-5DEF-331E-7CAFB3CBBA53}"/>
          </ac:spMkLst>
        </pc:spChg>
      </pc:sldChg>
      <pc:sldChg chg="addSp delSp modSp add mod">
        <pc:chgData name="Himanshu Sharma" userId="9a130bef-3c0f-4b23-91dc-1f2b6be15a62" providerId="ADAL" clId="{653AE81F-E960-468A-943F-3DB835C51908}" dt="2024-12-09T04:04:35.813" v="7307" actId="1035"/>
        <pc:sldMkLst>
          <pc:docMk/>
          <pc:sldMk cId="469969509" sldId="358"/>
        </pc:sldMkLst>
        <pc:spChg chg="del">
          <ac:chgData name="Himanshu Sharma" userId="9a130bef-3c0f-4b23-91dc-1f2b6be15a62" providerId="ADAL" clId="{653AE81F-E960-468A-943F-3DB835C51908}" dt="2024-12-09T03:59:35.701" v="7259" actId="478"/>
          <ac:spMkLst>
            <pc:docMk/>
            <pc:sldMk cId="469969509" sldId="358"/>
            <ac:spMk id="2" creationId="{3C6A1B5D-6F97-0A5A-3EBC-033B10B9576F}"/>
          </ac:spMkLst>
        </pc:spChg>
        <pc:spChg chg="mod">
          <ac:chgData name="Himanshu Sharma" userId="9a130bef-3c0f-4b23-91dc-1f2b6be15a62" providerId="ADAL" clId="{653AE81F-E960-468A-943F-3DB835C51908}" dt="2024-12-09T03:59:32.109" v="7258" actId="20577"/>
          <ac:spMkLst>
            <pc:docMk/>
            <pc:sldMk cId="469969509" sldId="358"/>
            <ac:spMk id="3" creationId="{A3C7640A-599C-671E-C056-6AE7BB2BF342}"/>
          </ac:spMkLst>
        </pc:spChg>
        <pc:spChg chg="add mod">
          <ac:chgData name="Himanshu Sharma" userId="9a130bef-3c0f-4b23-91dc-1f2b6be15a62" providerId="ADAL" clId="{653AE81F-E960-468A-943F-3DB835C51908}" dt="2024-12-09T04:04:35.813" v="7307" actId="1035"/>
          <ac:spMkLst>
            <pc:docMk/>
            <pc:sldMk cId="469969509" sldId="358"/>
            <ac:spMk id="4" creationId="{92DD4052-7A94-5C8A-F07D-5714AB30A8D8}"/>
          </ac:spMkLst>
        </pc:spChg>
        <pc:spChg chg="add del mod">
          <ac:chgData name="Himanshu Sharma" userId="9a130bef-3c0f-4b23-91dc-1f2b6be15a62" providerId="ADAL" clId="{653AE81F-E960-468A-943F-3DB835C51908}" dt="2024-12-09T04:04:32.772" v="7289" actId="478"/>
          <ac:spMkLst>
            <pc:docMk/>
            <pc:sldMk cId="469969509" sldId="358"/>
            <ac:spMk id="5" creationId="{54D48E49-F6A2-7235-F8F4-8770A770D74D}"/>
          </ac:spMkLst>
        </pc:spChg>
        <pc:spChg chg="del">
          <ac:chgData name="Himanshu Sharma" userId="9a130bef-3c0f-4b23-91dc-1f2b6be15a62" providerId="ADAL" clId="{653AE81F-E960-468A-943F-3DB835C51908}" dt="2024-12-09T03:59:35.701" v="7259" actId="478"/>
          <ac:spMkLst>
            <pc:docMk/>
            <pc:sldMk cId="469969509" sldId="358"/>
            <ac:spMk id="10" creationId="{00BE724A-DDBF-BF27-F6C8-EB454DDCDBAC}"/>
          </ac:spMkLst>
        </pc:spChg>
        <pc:spChg chg="del">
          <ac:chgData name="Himanshu Sharma" userId="9a130bef-3c0f-4b23-91dc-1f2b6be15a62" providerId="ADAL" clId="{653AE81F-E960-468A-943F-3DB835C51908}" dt="2024-12-09T03:59:35.701" v="7259" actId="478"/>
          <ac:spMkLst>
            <pc:docMk/>
            <pc:sldMk cId="469969509" sldId="358"/>
            <ac:spMk id="11" creationId="{B98C30D7-9476-DECB-4FFB-AB28BF0B7784}"/>
          </ac:spMkLst>
        </pc:spChg>
      </pc:sldChg>
      <pc:sldChg chg="addSp delSp modSp add mod ord">
        <pc:chgData name="Himanshu Sharma" userId="9a130bef-3c0f-4b23-91dc-1f2b6be15a62" providerId="ADAL" clId="{653AE81F-E960-468A-943F-3DB835C51908}" dt="2024-12-09T04:48:39.763" v="7382"/>
        <pc:sldMkLst>
          <pc:docMk/>
          <pc:sldMk cId="186398890" sldId="359"/>
        </pc:sldMkLst>
        <pc:spChg chg="mod">
          <ac:chgData name="Himanshu Sharma" userId="9a130bef-3c0f-4b23-91dc-1f2b6be15a62" providerId="ADAL" clId="{653AE81F-E960-468A-943F-3DB835C51908}" dt="2024-12-09T04:44:05.110" v="7326" actId="20577"/>
          <ac:spMkLst>
            <pc:docMk/>
            <pc:sldMk cId="186398890" sldId="359"/>
            <ac:spMk id="3" creationId="{F9E361D6-B8BE-A00A-A55C-160596B18F42}"/>
          </ac:spMkLst>
        </pc:spChg>
        <pc:picChg chg="del">
          <ac:chgData name="Himanshu Sharma" userId="9a130bef-3c0f-4b23-91dc-1f2b6be15a62" providerId="ADAL" clId="{653AE81F-E960-468A-943F-3DB835C51908}" dt="2024-12-09T04:44:07.129" v="7327" actId="478"/>
          <ac:picMkLst>
            <pc:docMk/>
            <pc:sldMk cId="186398890" sldId="359"/>
            <ac:picMk id="4" creationId="{F63262CA-BC86-93F0-63D7-5754B4285F49}"/>
          </ac:picMkLst>
        </pc:picChg>
        <pc:picChg chg="add mod">
          <ac:chgData name="Himanshu Sharma" userId="9a130bef-3c0f-4b23-91dc-1f2b6be15a62" providerId="ADAL" clId="{653AE81F-E960-468A-943F-3DB835C51908}" dt="2024-12-09T04:44:19.458" v="7334" actId="14100"/>
          <ac:picMkLst>
            <pc:docMk/>
            <pc:sldMk cId="186398890" sldId="359"/>
            <ac:picMk id="5" creationId="{5F05284A-D9C3-7275-12AC-82019050BF58}"/>
          </ac:picMkLst>
        </pc:picChg>
        <pc:picChg chg="del">
          <ac:chgData name="Himanshu Sharma" userId="9a130bef-3c0f-4b23-91dc-1f2b6be15a62" providerId="ADAL" clId="{653AE81F-E960-468A-943F-3DB835C51908}" dt="2024-12-09T04:44:07.129" v="7327" actId="478"/>
          <ac:picMkLst>
            <pc:docMk/>
            <pc:sldMk cId="186398890" sldId="359"/>
            <ac:picMk id="6" creationId="{6A060A0B-0219-1436-D2DA-713273B83FCF}"/>
          </ac:picMkLst>
        </pc:picChg>
        <pc:picChg chg="del">
          <ac:chgData name="Himanshu Sharma" userId="9a130bef-3c0f-4b23-91dc-1f2b6be15a62" providerId="ADAL" clId="{653AE81F-E960-468A-943F-3DB835C51908}" dt="2024-12-09T04:44:07.129" v="7327" actId="478"/>
          <ac:picMkLst>
            <pc:docMk/>
            <pc:sldMk cId="186398890" sldId="359"/>
            <ac:picMk id="8" creationId="{0901747A-C95F-73B1-1940-9E2C00195A9A}"/>
          </ac:picMkLst>
        </pc:picChg>
      </pc:sldChg>
      <pc:sldChg chg="addSp delSp modSp add mod">
        <pc:chgData name="Himanshu Sharma" userId="9a130bef-3c0f-4b23-91dc-1f2b6be15a62" providerId="ADAL" clId="{653AE81F-E960-468A-943F-3DB835C51908}" dt="2024-12-09T04:47:12.496" v="7378" actId="1076"/>
        <pc:sldMkLst>
          <pc:docMk/>
          <pc:sldMk cId="2730992868" sldId="360"/>
        </pc:sldMkLst>
        <pc:spChg chg="add del mod">
          <ac:chgData name="Himanshu Sharma" userId="9a130bef-3c0f-4b23-91dc-1f2b6be15a62" providerId="ADAL" clId="{653AE81F-E960-468A-943F-3DB835C51908}" dt="2024-12-09T04:45:51.833" v="7351"/>
          <ac:spMkLst>
            <pc:docMk/>
            <pc:sldMk cId="2730992868" sldId="360"/>
            <ac:spMk id="2" creationId="{14E863A4-B088-2C6B-BCB0-731019F44FE7}"/>
          </ac:spMkLst>
        </pc:spChg>
        <pc:spChg chg="mod">
          <ac:chgData name="Himanshu Sharma" userId="9a130bef-3c0f-4b23-91dc-1f2b6be15a62" providerId="ADAL" clId="{653AE81F-E960-468A-943F-3DB835C51908}" dt="2024-12-09T04:44:59.339" v="7345" actId="20577"/>
          <ac:spMkLst>
            <pc:docMk/>
            <pc:sldMk cId="2730992868" sldId="360"/>
            <ac:spMk id="3" creationId="{D3BD0639-AE0D-C581-CE1A-0A8A2D5C5B4E}"/>
          </ac:spMkLst>
        </pc:spChg>
        <pc:spChg chg="add mod">
          <ac:chgData name="Himanshu Sharma" userId="9a130bef-3c0f-4b23-91dc-1f2b6be15a62" providerId="ADAL" clId="{653AE81F-E960-468A-943F-3DB835C51908}" dt="2024-12-09T04:47:12.496" v="7378" actId="1076"/>
          <ac:spMkLst>
            <pc:docMk/>
            <pc:sldMk cId="2730992868" sldId="360"/>
            <ac:spMk id="4" creationId="{06D7C685-A815-E7D1-0C3C-44CF3CE37718}"/>
          </ac:spMkLst>
        </pc:spChg>
        <pc:picChg chg="del">
          <ac:chgData name="Himanshu Sharma" userId="9a130bef-3c0f-4b23-91dc-1f2b6be15a62" providerId="ADAL" clId="{653AE81F-E960-468A-943F-3DB835C51908}" dt="2024-12-09T04:45:00.629" v="7346" actId="478"/>
          <ac:picMkLst>
            <pc:docMk/>
            <pc:sldMk cId="2730992868" sldId="360"/>
            <ac:picMk id="5" creationId="{77B49AF2-BE47-5951-4971-FA34A63AC985}"/>
          </ac:picMkLst>
        </pc:picChg>
      </pc:sldChg>
      <pc:sldMasterChg chg="delSldLayout modSldLayout">
        <pc:chgData name="Himanshu Sharma" userId="9a130bef-3c0f-4b23-91dc-1f2b6be15a62" providerId="ADAL" clId="{653AE81F-E960-468A-943F-3DB835C51908}" dt="2024-12-09T03:46:16.880" v="6812" actId="47"/>
        <pc:sldMasterMkLst>
          <pc:docMk/>
          <pc:sldMasterMk cId="2460954070" sldId="2147483660"/>
        </pc:sldMasterMkLst>
        <pc:sldLayoutChg chg="addSp modSp mod">
          <pc:chgData name="Himanshu Sharma" userId="9a130bef-3c0f-4b23-91dc-1f2b6be15a62" providerId="ADAL" clId="{653AE81F-E960-468A-943F-3DB835C51908}" dt="2024-12-08T21:39:44.817" v="621" actId="1076"/>
          <pc:sldLayoutMkLst>
            <pc:docMk/>
            <pc:sldMasterMk cId="2460954070" sldId="2147483660"/>
            <pc:sldLayoutMk cId="2235332249" sldId="2147483672"/>
          </pc:sldLayoutMkLst>
          <pc:picChg chg="add mod">
            <ac:chgData name="Himanshu Sharma" userId="9a130bef-3c0f-4b23-91dc-1f2b6be15a62" providerId="ADAL" clId="{653AE81F-E960-468A-943F-3DB835C51908}" dt="2024-12-08T21:39:44.817" v="621" actId="1076"/>
            <ac:picMkLst>
              <pc:docMk/>
              <pc:sldMasterMk cId="2460954070" sldId="2147483660"/>
              <pc:sldLayoutMk cId="2235332249" sldId="2147483672"/>
              <ac:picMk id="4" creationId="{731EE394-2DC5-4D0E-1B83-1FF6F15D0444}"/>
            </ac:picMkLst>
          </pc:picChg>
        </pc:sldLayoutChg>
        <pc:sldLayoutChg chg="addSp delSp modSp mod">
          <pc:chgData name="Himanshu Sharma" userId="9a130bef-3c0f-4b23-91dc-1f2b6be15a62" providerId="ADAL" clId="{653AE81F-E960-468A-943F-3DB835C51908}" dt="2024-12-08T22:01:42.869" v="1273" actId="3064"/>
          <pc:sldLayoutMkLst>
            <pc:docMk/>
            <pc:sldMasterMk cId="2460954070" sldId="2147483660"/>
            <pc:sldLayoutMk cId="469244367" sldId="2147483673"/>
          </pc:sldLayoutMkLst>
          <pc:spChg chg="mod">
            <ac:chgData name="Himanshu Sharma" userId="9a130bef-3c0f-4b23-91dc-1f2b6be15a62" providerId="ADAL" clId="{653AE81F-E960-468A-943F-3DB835C51908}" dt="2024-12-08T21:45:20.854" v="694" actId="1076"/>
            <ac:spMkLst>
              <pc:docMk/>
              <pc:sldMasterMk cId="2460954070" sldId="2147483660"/>
              <pc:sldLayoutMk cId="469244367" sldId="2147483673"/>
              <ac:spMk id="3" creationId="{5571BFAC-9DDD-7E29-716C-4E627DE4B710}"/>
            </ac:spMkLst>
          </pc:spChg>
          <pc:spChg chg="mod">
            <ac:chgData name="Himanshu Sharma" userId="9a130bef-3c0f-4b23-91dc-1f2b6be15a62" providerId="ADAL" clId="{653AE81F-E960-468A-943F-3DB835C51908}" dt="2024-12-08T22:01:42.869" v="1273" actId="3064"/>
            <ac:spMkLst>
              <pc:docMk/>
              <pc:sldMasterMk cId="2460954070" sldId="2147483660"/>
              <pc:sldLayoutMk cId="469244367" sldId="2147483673"/>
              <ac:spMk id="7" creationId="{99AF8687-CA4E-66EB-17A8-BE41F3023085}"/>
            </ac:spMkLst>
          </pc:spChg>
          <pc:spChg chg="mod">
            <ac:chgData name="Himanshu Sharma" userId="9a130bef-3c0f-4b23-91dc-1f2b6be15a62" providerId="ADAL" clId="{653AE81F-E960-468A-943F-3DB835C51908}" dt="2024-12-08T21:45:15.888" v="693" actId="255"/>
            <ac:spMkLst>
              <pc:docMk/>
              <pc:sldMasterMk cId="2460954070" sldId="2147483660"/>
              <pc:sldLayoutMk cId="469244367" sldId="2147483673"/>
              <ac:spMk id="13" creationId="{6A937CB7-FF71-AF7C-945C-0E285D7B2D54}"/>
            </ac:spMkLst>
          </pc:spChg>
          <pc:spChg chg="del">
            <ac:chgData name="Himanshu Sharma" userId="9a130bef-3c0f-4b23-91dc-1f2b6be15a62" providerId="ADAL" clId="{653AE81F-E960-468A-943F-3DB835C51908}" dt="2024-12-08T21:43:03.737" v="684" actId="478"/>
            <ac:spMkLst>
              <pc:docMk/>
              <pc:sldMasterMk cId="2460954070" sldId="2147483660"/>
              <pc:sldLayoutMk cId="469244367" sldId="2147483673"/>
              <ac:spMk id="14" creationId="{EEA1DABA-769B-1407-1BFC-75930C1DE70F}"/>
            </ac:spMkLst>
          </pc:spChg>
          <pc:picChg chg="add mod">
            <ac:chgData name="Himanshu Sharma" userId="9a130bef-3c0f-4b23-91dc-1f2b6be15a62" providerId="ADAL" clId="{653AE81F-E960-468A-943F-3DB835C51908}" dt="2024-12-08T21:45:38.776" v="776" actId="1036"/>
            <ac:picMkLst>
              <pc:docMk/>
              <pc:sldMasterMk cId="2460954070" sldId="2147483660"/>
              <pc:sldLayoutMk cId="469244367" sldId="2147483673"/>
              <ac:picMk id="2" creationId="{3B414B59-0156-FB6E-1589-DC292EA4DC6F}"/>
            </ac:picMkLst>
          </pc:picChg>
          <pc:picChg chg="mod">
            <ac:chgData name="Himanshu Sharma" userId="9a130bef-3c0f-4b23-91dc-1f2b6be15a62" providerId="ADAL" clId="{653AE81F-E960-468A-943F-3DB835C51908}" dt="2024-12-08T21:45:29.736" v="745" actId="1038"/>
            <ac:picMkLst>
              <pc:docMk/>
              <pc:sldMasterMk cId="2460954070" sldId="2147483660"/>
              <pc:sldLayoutMk cId="469244367" sldId="2147483673"/>
              <ac:picMk id="4" creationId="{D337403E-4A63-3B42-FC84-47BAEDD7A75E}"/>
            </ac:picMkLst>
          </pc:picChg>
        </pc:sldLayoutChg>
        <pc:sldLayoutChg chg="addSp delSp modSp mod">
          <pc:chgData name="Himanshu Sharma" userId="9a130bef-3c0f-4b23-91dc-1f2b6be15a62" providerId="ADAL" clId="{653AE81F-E960-468A-943F-3DB835C51908}" dt="2024-12-08T21:51:55.641" v="1001" actId="478"/>
          <pc:sldLayoutMkLst>
            <pc:docMk/>
            <pc:sldMasterMk cId="2460954070" sldId="2147483660"/>
            <pc:sldLayoutMk cId="2501417080" sldId="2147483674"/>
          </pc:sldLayoutMkLst>
          <pc:spChg chg="del">
            <ac:chgData name="Himanshu Sharma" userId="9a130bef-3c0f-4b23-91dc-1f2b6be15a62" providerId="ADAL" clId="{653AE81F-E960-468A-943F-3DB835C51908}" dt="2024-12-08T21:47:57.012" v="786" actId="478"/>
            <ac:spMkLst>
              <pc:docMk/>
              <pc:sldMasterMk cId="2460954070" sldId="2147483660"/>
              <pc:sldLayoutMk cId="2501417080" sldId="2147483674"/>
              <ac:spMk id="2" creationId="{1D062B0B-EA37-DAD2-D8FD-D8C72D1E533D}"/>
            </ac:spMkLst>
          </pc:spChg>
          <pc:spChg chg="del">
            <ac:chgData name="Himanshu Sharma" userId="9a130bef-3c0f-4b23-91dc-1f2b6be15a62" providerId="ADAL" clId="{653AE81F-E960-468A-943F-3DB835C51908}" dt="2024-12-08T21:48:03.081" v="787" actId="478"/>
            <ac:spMkLst>
              <pc:docMk/>
              <pc:sldMasterMk cId="2460954070" sldId="2147483660"/>
              <pc:sldLayoutMk cId="2501417080" sldId="2147483674"/>
              <ac:spMk id="3" creationId="{DED8D900-55B7-D9F6-2665-315F2CE394C8}"/>
            </ac:spMkLst>
          </pc:spChg>
          <pc:spChg chg="del">
            <ac:chgData name="Himanshu Sharma" userId="9a130bef-3c0f-4b23-91dc-1f2b6be15a62" providerId="ADAL" clId="{653AE81F-E960-468A-943F-3DB835C51908}" dt="2024-12-08T21:48:03.081" v="787" actId="478"/>
            <ac:spMkLst>
              <pc:docMk/>
              <pc:sldMasterMk cId="2460954070" sldId="2147483660"/>
              <pc:sldLayoutMk cId="2501417080" sldId="2147483674"/>
              <ac:spMk id="4" creationId="{A5365C8D-AF90-972A-702A-56509AB78757}"/>
            </ac:spMkLst>
          </pc:spChg>
          <pc:spChg chg="del">
            <ac:chgData name="Himanshu Sharma" userId="9a130bef-3c0f-4b23-91dc-1f2b6be15a62" providerId="ADAL" clId="{653AE81F-E960-468A-943F-3DB835C51908}" dt="2024-12-08T21:48:03.081" v="787" actId="478"/>
            <ac:spMkLst>
              <pc:docMk/>
              <pc:sldMasterMk cId="2460954070" sldId="2147483660"/>
              <pc:sldLayoutMk cId="2501417080" sldId="2147483674"/>
              <ac:spMk id="5" creationId="{A937F39D-F7A1-7132-8503-F0D3D86032A3}"/>
            </ac:spMkLst>
          </pc:spChg>
          <pc:spChg chg="add mod">
            <ac:chgData name="Himanshu Sharma" userId="9a130bef-3c0f-4b23-91dc-1f2b6be15a62" providerId="ADAL" clId="{653AE81F-E960-468A-943F-3DB835C51908}" dt="2024-12-08T21:48:35.966" v="792" actId="2711"/>
            <ac:spMkLst>
              <pc:docMk/>
              <pc:sldMasterMk cId="2460954070" sldId="2147483660"/>
              <pc:sldLayoutMk cId="2501417080" sldId="2147483674"/>
              <ac:spMk id="6" creationId="{60C6D242-4CB1-1B15-7017-2E570BCF51BE}"/>
            </ac:spMkLst>
          </pc:spChg>
          <pc:spChg chg="add del mod">
            <ac:chgData name="Himanshu Sharma" userId="9a130bef-3c0f-4b23-91dc-1f2b6be15a62" providerId="ADAL" clId="{653AE81F-E960-468A-943F-3DB835C51908}" dt="2024-12-08T21:48:55.714" v="795"/>
            <ac:spMkLst>
              <pc:docMk/>
              <pc:sldMasterMk cId="2460954070" sldId="2147483660"/>
              <pc:sldLayoutMk cId="2501417080" sldId="2147483674"/>
              <ac:spMk id="7" creationId="{7D93AC39-BE74-D287-A472-B8631213B7E8}"/>
            </ac:spMkLst>
          </pc:spChg>
          <pc:picChg chg="add mod">
            <ac:chgData name="Himanshu Sharma" userId="9a130bef-3c0f-4b23-91dc-1f2b6be15a62" providerId="ADAL" clId="{653AE81F-E960-468A-943F-3DB835C51908}" dt="2024-12-08T21:49:13.838" v="993" actId="1038"/>
            <ac:picMkLst>
              <pc:docMk/>
              <pc:sldMasterMk cId="2460954070" sldId="2147483660"/>
              <pc:sldLayoutMk cId="2501417080" sldId="2147483674"/>
              <ac:picMk id="8" creationId="{35C1E1AF-67FD-BADD-AA5D-5405370FB57D}"/>
            </ac:picMkLst>
          </pc:picChg>
          <pc:picChg chg="add mod">
            <ac:chgData name="Himanshu Sharma" userId="9a130bef-3c0f-4b23-91dc-1f2b6be15a62" providerId="ADAL" clId="{653AE81F-E960-468A-943F-3DB835C51908}" dt="2024-12-08T21:49:13.838" v="993" actId="1038"/>
            <ac:picMkLst>
              <pc:docMk/>
              <pc:sldMasterMk cId="2460954070" sldId="2147483660"/>
              <pc:sldLayoutMk cId="2501417080" sldId="2147483674"/>
              <ac:picMk id="9" creationId="{53B30600-BBCF-14CD-209B-6ECC4A7383F8}"/>
            </ac:picMkLst>
          </pc:picChg>
          <pc:picChg chg="add del mod modCrop">
            <ac:chgData name="Himanshu Sharma" userId="9a130bef-3c0f-4b23-91dc-1f2b6be15a62" providerId="ADAL" clId="{653AE81F-E960-468A-943F-3DB835C51908}" dt="2024-12-08T21:51:55.641" v="1001" actId="478"/>
            <ac:picMkLst>
              <pc:docMk/>
              <pc:sldMasterMk cId="2460954070" sldId="2147483660"/>
              <pc:sldLayoutMk cId="2501417080" sldId="2147483674"/>
              <ac:picMk id="11" creationId="{6659012D-6C72-4E84-E775-8E2DC3D86857}"/>
            </ac:picMkLst>
          </pc:picChg>
        </pc:sldLayoutChg>
        <pc:sldLayoutChg chg="del">
          <pc:chgData name="Himanshu Sharma" userId="9a130bef-3c0f-4b23-91dc-1f2b6be15a62" providerId="ADAL" clId="{653AE81F-E960-468A-943F-3DB835C51908}" dt="2024-12-09T03:46:16.880" v="6812" actId="47"/>
          <pc:sldLayoutMkLst>
            <pc:docMk/>
            <pc:sldMasterMk cId="2460954070" sldId="2147483660"/>
            <pc:sldLayoutMk cId="3158749561" sldId="2147483675"/>
          </pc:sldLayoutMkLst>
        </pc:sldLayoutChg>
      </pc:sldMasterChg>
      <pc:sldMasterChg chg="new del mod addSldLayout delSldLayout">
        <pc:chgData name="Himanshu Sharma" userId="9a130bef-3c0f-4b23-91dc-1f2b6be15a62" providerId="ADAL" clId="{653AE81F-E960-468A-943F-3DB835C51908}" dt="2024-12-08T21:47:51.107" v="785" actId="6938"/>
        <pc:sldMasterMkLst>
          <pc:docMk/>
          <pc:sldMasterMk cId="4090515071" sldId="2147483674"/>
        </pc:sldMasterMkLst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1963752007" sldId="2147483675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1834736404" sldId="2147483676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1277911916" sldId="2147483677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3941028480" sldId="2147483678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497145601" sldId="2147483679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2837068321" sldId="2147483680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852498857" sldId="2147483681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2505591224" sldId="2147483682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1883856168" sldId="2147483683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247966895" sldId="2147483684"/>
          </pc:sldLayoutMkLst>
        </pc:sldLayoutChg>
        <pc:sldLayoutChg chg="new del replId">
          <pc:chgData name="Himanshu Sharma" userId="9a130bef-3c0f-4b23-91dc-1f2b6be15a62" providerId="ADAL" clId="{653AE81F-E960-468A-943F-3DB835C51908}" dt="2024-12-08T21:47:51.107" v="785" actId="6938"/>
          <pc:sldLayoutMkLst>
            <pc:docMk/>
            <pc:sldMasterMk cId="4090515071" sldId="2147483674"/>
            <pc:sldLayoutMk cId="4255116406" sldId="2147483685"/>
          </pc:sldLayoutMkLst>
        </pc:sldLayoutChg>
      </pc:sldMasterChg>
    </pc:docChg>
  </pc:docChgLst>
  <pc:docChgLst>
    <pc:chgData name="Guest User" userId="S::urn:spo:anon#9554bd2ea964bcb3bdf6a8136c8e77b6651c4d78f135a1bf74458a2ac66cc41f::" providerId="AD" clId="Web-{3F406187-ECEF-5FB7-176E-E89F4B9509C2}"/>
    <pc:docChg chg="delSld modSld sldOrd modSection">
      <pc:chgData name="Guest User" userId="S::urn:spo:anon#9554bd2ea964bcb3bdf6a8136c8e77b6651c4d78f135a1bf74458a2ac66cc41f::" providerId="AD" clId="Web-{3F406187-ECEF-5FB7-176E-E89F4B9509C2}" dt="2024-12-09T03:41:12.039" v="80"/>
      <pc:docMkLst>
        <pc:docMk/>
      </pc:docMkLst>
      <pc:sldChg chg="addSp delSp modSp del ord">
        <pc:chgData name="Guest User" userId="S::urn:spo:anon#9554bd2ea964bcb3bdf6a8136c8e77b6651c4d78f135a1bf74458a2ac66cc41f::" providerId="AD" clId="Web-{3F406187-ECEF-5FB7-176E-E89F4B9509C2}" dt="2024-12-09T03:41:09.117" v="79"/>
        <pc:sldMkLst>
          <pc:docMk/>
          <pc:sldMk cId="572133978" sldId="304"/>
        </pc:sldMkLst>
        <pc:spChg chg="del mod">
          <ac:chgData name="Guest User" userId="S::urn:spo:anon#9554bd2ea964bcb3bdf6a8136c8e77b6651c4d78f135a1bf74458a2ac66cc41f::" providerId="AD" clId="Web-{3F406187-ECEF-5FB7-176E-E89F4B9509C2}" dt="2024-12-09T03:33:55.148" v="28"/>
          <ac:spMkLst>
            <pc:docMk/>
            <pc:sldMk cId="572133978" sldId="304"/>
            <ac:spMk id="8" creationId="{10168071-959F-EA41-7C87-F6E3059AB61C}"/>
          </ac:spMkLst>
        </pc:spChg>
        <pc:picChg chg="add mod">
          <ac:chgData name="Guest User" userId="S::urn:spo:anon#9554bd2ea964bcb3bdf6a8136c8e77b6651c4d78f135a1bf74458a2ac66cc41f::" providerId="AD" clId="Web-{3F406187-ECEF-5FB7-176E-E89F4B9509C2}" dt="2024-12-09T03:34:29.851" v="31" actId="14100"/>
          <ac:picMkLst>
            <pc:docMk/>
            <pc:sldMk cId="572133978" sldId="304"/>
            <ac:picMk id="2" creationId="{6134E1C4-EE7A-0393-69DC-12E79D47433B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33:26.227" v="15" actId="1076"/>
          <ac:picMkLst>
            <pc:docMk/>
            <pc:sldMk cId="572133978" sldId="304"/>
            <ac:picMk id="3" creationId="{3B7FEE4A-DFD5-4286-4952-C31617001D67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34:34.805" v="32" actId="14100"/>
          <ac:picMkLst>
            <pc:docMk/>
            <pc:sldMk cId="572133978" sldId="304"/>
            <ac:picMk id="4" creationId="{91DEA0BD-E314-7125-97A6-F56BFB5A8937}"/>
          </ac:picMkLst>
        </pc:picChg>
      </pc:sldChg>
      <pc:sldChg chg="ord">
        <pc:chgData name="Guest User" userId="S::urn:spo:anon#9554bd2ea964bcb3bdf6a8136c8e77b6651c4d78f135a1bf74458a2ac66cc41f::" providerId="AD" clId="Web-{3F406187-ECEF-5FB7-176E-E89F4B9509C2}" dt="2024-12-09T03:37:56.523" v="58"/>
        <pc:sldMkLst>
          <pc:docMk/>
          <pc:sldMk cId="1688031642" sldId="305"/>
        </pc:sldMkLst>
      </pc:sldChg>
      <pc:sldChg chg="addSp delSp modSp del ord">
        <pc:chgData name="Guest User" userId="S::urn:spo:anon#9554bd2ea964bcb3bdf6a8136c8e77b6651c4d78f135a1bf74458a2ac66cc41f::" providerId="AD" clId="Web-{3F406187-ECEF-5FB7-176E-E89F4B9509C2}" dt="2024-12-09T03:41:12.039" v="80"/>
        <pc:sldMkLst>
          <pc:docMk/>
          <pc:sldMk cId="4087776444" sldId="306"/>
        </pc:sldMkLst>
        <pc:spChg chg="del mod">
          <ac:chgData name="Guest User" userId="S::urn:spo:anon#9554bd2ea964bcb3bdf6a8136c8e77b6651c4d78f135a1bf74458a2ac66cc41f::" providerId="AD" clId="Web-{3F406187-ECEF-5FB7-176E-E89F4B9509C2}" dt="2024-12-09T03:35:26.211" v="39"/>
          <ac:spMkLst>
            <pc:docMk/>
            <pc:sldMk cId="4087776444" sldId="306"/>
            <ac:spMk id="8" creationId="{10168071-959F-EA41-7C87-F6E3059AB61C}"/>
          </ac:spMkLst>
        </pc:spChg>
        <pc:picChg chg="add mod">
          <ac:chgData name="Guest User" userId="S::urn:spo:anon#9554bd2ea964bcb3bdf6a8136c8e77b6651c4d78f135a1bf74458a2ac66cc41f::" providerId="AD" clId="Web-{3F406187-ECEF-5FB7-176E-E89F4B9509C2}" dt="2024-12-09T03:37:13.992" v="54" actId="14100"/>
          <ac:picMkLst>
            <pc:docMk/>
            <pc:sldMk cId="4087776444" sldId="306"/>
            <ac:picMk id="2" creationId="{CC918E8D-344D-5653-4A31-A4591D1F7900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37:18.961" v="55" actId="14100"/>
          <ac:picMkLst>
            <pc:docMk/>
            <pc:sldMk cId="4087776444" sldId="306"/>
            <ac:picMk id="3" creationId="{6990DEC7-CAD1-4151-9D31-F140ACB33BE7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37:09.492" v="53" actId="1076"/>
          <ac:picMkLst>
            <pc:docMk/>
            <pc:sldMk cId="4087776444" sldId="306"/>
            <ac:picMk id="4" creationId="{9B012540-41CA-049E-5EAF-12D650156C61}"/>
          </ac:picMkLst>
        </pc:picChg>
      </pc:sldChg>
      <pc:sldChg chg="addSp modSp">
        <pc:chgData name="Guest User" userId="S::urn:spo:anon#9554bd2ea964bcb3bdf6a8136c8e77b6651c4d78f135a1bf74458a2ac66cc41f::" providerId="AD" clId="Web-{3F406187-ECEF-5FB7-176E-E89F4B9509C2}" dt="2024-12-09T03:40:02.054" v="70" actId="14100"/>
        <pc:sldMkLst>
          <pc:docMk/>
          <pc:sldMk cId="2182039603" sldId="354"/>
        </pc:sldMkLst>
        <pc:picChg chg="add mod">
          <ac:chgData name="Guest User" userId="S::urn:spo:anon#9554bd2ea964bcb3bdf6a8136c8e77b6651c4d78f135a1bf74458a2ac66cc41f::" providerId="AD" clId="Web-{3F406187-ECEF-5FB7-176E-E89F4B9509C2}" dt="2024-12-09T03:39:01.992" v="61" actId="1076"/>
          <ac:picMkLst>
            <pc:docMk/>
            <pc:sldMk cId="2182039603" sldId="354"/>
            <ac:picMk id="4" creationId="{C1AB466C-82E6-A2C7-66C7-5F190A15AF57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39:50.585" v="67" actId="1076"/>
          <ac:picMkLst>
            <pc:docMk/>
            <pc:sldMk cId="2182039603" sldId="354"/>
            <ac:picMk id="6" creationId="{75A97867-5EF5-AAFC-BEA6-5F86FFAF2449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40:02.054" v="70" actId="14100"/>
          <ac:picMkLst>
            <pc:docMk/>
            <pc:sldMk cId="2182039603" sldId="354"/>
            <ac:picMk id="8" creationId="{A0732A6E-5DB2-DFB9-D5C4-2D7FA4086AA7}"/>
          </ac:picMkLst>
        </pc:picChg>
      </pc:sldChg>
      <pc:sldChg chg="addSp modSp">
        <pc:chgData name="Guest User" userId="S::urn:spo:anon#9554bd2ea964bcb3bdf6a8136c8e77b6651c4d78f135a1bf74458a2ac66cc41f::" providerId="AD" clId="Web-{3F406187-ECEF-5FB7-176E-E89F4B9509C2}" dt="2024-12-09T03:40:58.445" v="78" actId="1076"/>
        <pc:sldMkLst>
          <pc:docMk/>
          <pc:sldMk cId="2893250008" sldId="355"/>
        </pc:sldMkLst>
        <pc:picChg chg="add mod">
          <ac:chgData name="Guest User" userId="S::urn:spo:anon#9554bd2ea964bcb3bdf6a8136c8e77b6651c4d78f135a1bf74458a2ac66cc41f::" providerId="AD" clId="Web-{3F406187-ECEF-5FB7-176E-E89F4B9509C2}" dt="2024-12-09T03:40:20.648" v="72" actId="1076"/>
          <ac:picMkLst>
            <pc:docMk/>
            <pc:sldMk cId="2893250008" sldId="355"/>
            <ac:picMk id="4" creationId="{A6A9E226-C9B2-9498-7EAB-717144EDBCB3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40:58.445" v="78" actId="1076"/>
          <ac:picMkLst>
            <pc:docMk/>
            <pc:sldMk cId="2893250008" sldId="355"/>
            <ac:picMk id="6" creationId="{3AB356F3-BCAB-2B7A-CF15-A16DBE081A67}"/>
          </ac:picMkLst>
        </pc:picChg>
        <pc:picChg chg="add mod">
          <ac:chgData name="Guest User" userId="S::urn:spo:anon#9554bd2ea964bcb3bdf6a8136c8e77b6651c4d78f135a1bf74458a2ac66cc41f::" providerId="AD" clId="Web-{3F406187-ECEF-5FB7-176E-E89F4B9509C2}" dt="2024-12-09T03:40:53.414" v="77" actId="14100"/>
          <ac:picMkLst>
            <pc:docMk/>
            <pc:sldMk cId="2893250008" sldId="355"/>
            <ac:picMk id="8" creationId="{DEA62DBB-A355-F3B2-FE9A-CB611C813D1A}"/>
          </ac:picMkLst>
        </pc:picChg>
      </pc:sldChg>
    </pc:docChg>
  </pc:docChgLst>
  <pc:docChgLst>
    <pc:chgData name="Guest User" userId="S::urn:spo:anon#9554bd2ea964bcb3bdf6a8136c8e77b6651c4d78f135a1bf74458a2ac66cc41f::" providerId="AD" clId="Web-{5F07495D-22B5-642E-2653-38EF7A955A8D}"/>
    <pc:docChg chg="modSld">
      <pc:chgData name="Guest User" userId="S::urn:spo:anon#9554bd2ea964bcb3bdf6a8136c8e77b6651c4d78f135a1bf74458a2ac66cc41f::" providerId="AD" clId="Web-{5F07495D-22B5-642E-2653-38EF7A955A8D}" dt="2024-12-04T21:32:26.171" v="265" actId="20577"/>
      <pc:docMkLst>
        <pc:docMk/>
      </pc:docMkLst>
      <pc:sldChg chg="modSp">
        <pc:chgData name="Guest User" userId="S::urn:spo:anon#9554bd2ea964bcb3bdf6a8136c8e77b6651c4d78f135a1bf74458a2ac66cc41f::" providerId="AD" clId="Web-{5F07495D-22B5-642E-2653-38EF7A955A8D}" dt="2024-12-04T21:32:26.171" v="265" actId="20577"/>
        <pc:sldMkLst>
          <pc:docMk/>
          <pc:sldMk cId="599130614" sldId="308"/>
        </pc:sldMkLst>
        <pc:spChg chg="mod">
          <ac:chgData name="Guest User" userId="S::urn:spo:anon#9554bd2ea964bcb3bdf6a8136c8e77b6651c4d78f135a1bf74458a2ac66cc41f::" providerId="AD" clId="Web-{5F07495D-22B5-642E-2653-38EF7A955A8D}" dt="2024-12-04T21:32:26.171" v="265" actId="20577"/>
          <ac:spMkLst>
            <pc:docMk/>
            <pc:sldMk cId="599130614" sldId="308"/>
            <ac:spMk id="3" creationId="{477D36B7-6D7F-4BDE-C3E2-0015EBBD655B}"/>
          </ac:spMkLst>
        </pc:spChg>
      </pc:sldChg>
    </pc:docChg>
  </pc:docChgLst>
  <pc:docChgLst>
    <pc:chgData name="Aryan Rajeev Saxena" userId="6bb50483-5a36-45fc-8ffa-e904ff242568" providerId="ADAL" clId="{C0F07D3F-7F4F-3949-9B82-5B1862379FAF}"/>
    <pc:docChg chg="undo custSel addSld delSld modSld sldOrd addSection delSection modSection">
      <pc:chgData name="Aryan Rajeev Saxena" userId="6bb50483-5a36-45fc-8ffa-e904ff242568" providerId="ADAL" clId="{C0F07D3F-7F4F-3949-9B82-5B1862379FAF}" dt="2024-12-09T03:58:01.772" v="4191" actId="2696"/>
      <pc:docMkLst>
        <pc:docMk/>
      </pc:docMkLst>
      <pc:sldChg chg="addSp delSp modSp mod modShow">
        <pc:chgData name="Aryan Rajeev Saxena" userId="6bb50483-5a36-45fc-8ffa-e904ff242568" providerId="ADAL" clId="{C0F07D3F-7F4F-3949-9B82-5B1862379FAF}" dt="2024-12-08T04:43:13.135" v="2382" actId="729"/>
        <pc:sldMkLst>
          <pc:docMk/>
          <pc:sldMk cId="1688031642" sldId="305"/>
        </pc:sldMkLst>
        <pc:spChg chg="add mod">
          <ac:chgData name="Aryan Rajeev Saxena" userId="6bb50483-5a36-45fc-8ffa-e904ff242568" providerId="ADAL" clId="{C0F07D3F-7F4F-3949-9B82-5B1862379FAF}" dt="2024-12-08T04:38:40.265" v="2178" actId="1076"/>
          <ac:spMkLst>
            <pc:docMk/>
            <pc:sldMk cId="1688031642" sldId="305"/>
            <ac:spMk id="2" creationId="{D99E3C3D-572E-5C3A-4D37-32D4A9C144B4}"/>
          </ac:spMkLst>
        </pc:spChg>
        <pc:spChg chg="add mod">
          <ac:chgData name="Aryan Rajeev Saxena" userId="6bb50483-5a36-45fc-8ffa-e904ff242568" providerId="ADAL" clId="{C0F07D3F-7F4F-3949-9B82-5B1862379FAF}" dt="2024-12-08T04:42:59.415" v="2379" actId="1076"/>
          <ac:spMkLst>
            <pc:docMk/>
            <pc:sldMk cId="1688031642" sldId="305"/>
            <ac:spMk id="3" creationId="{219400C7-C10E-1F82-0B1E-6A4319351430}"/>
          </ac:spMkLst>
        </pc:spChg>
        <pc:spChg chg="add del mod">
          <ac:chgData name="Aryan Rajeev Saxena" userId="6bb50483-5a36-45fc-8ffa-e904ff242568" providerId="ADAL" clId="{C0F07D3F-7F4F-3949-9B82-5B1862379FAF}" dt="2024-12-08T04:32:02.683" v="2157" actId="478"/>
          <ac:spMkLst>
            <pc:docMk/>
            <pc:sldMk cId="1688031642" sldId="305"/>
            <ac:spMk id="4" creationId="{583B58CE-DA3F-8589-5C4B-95A8AD170FCB}"/>
          </ac:spMkLst>
        </pc:spChg>
        <pc:spChg chg="mod">
          <ac:chgData name="Aryan Rajeev Saxena" userId="6bb50483-5a36-45fc-8ffa-e904ff242568" providerId="ADAL" clId="{C0F07D3F-7F4F-3949-9B82-5B1862379FAF}" dt="2024-12-07T16:08:30.887" v="1898" actId="2711"/>
          <ac:spMkLst>
            <pc:docMk/>
            <pc:sldMk cId="1688031642" sldId="305"/>
            <ac:spMk id="5" creationId="{CD9E3167-63C4-9F19-015E-EF83232A9D5B}"/>
          </ac:spMkLst>
        </pc:spChg>
        <pc:spChg chg="add mod">
          <ac:chgData name="Aryan Rajeev Saxena" userId="6bb50483-5a36-45fc-8ffa-e904ff242568" providerId="ADAL" clId="{C0F07D3F-7F4F-3949-9B82-5B1862379FAF}" dt="2024-12-08T04:32:45.258" v="2172" actId="1076"/>
          <ac:spMkLst>
            <pc:docMk/>
            <pc:sldMk cId="1688031642" sldId="305"/>
            <ac:spMk id="6" creationId="{B44A29C8-E888-40FA-90D9-A4C0EB32F195}"/>
          </ac:spMkLst>
        </pc:spChg>
        <pc:spChg chg="add mod">
          <ac:chgData name="Aryan Rajeev Saxena" userId="6bb50483-5a36-45fc-8ffa-e904ff242568" providerId="ADAL" clId="{C0F07D3F-7F4F-3949-9B82-5B1862379FAF}" dt="2024-12-08T04:32:50.308" v="2175" actId="1076"/>
          <ac:spMkLst>
            <pc:docMk/>
            <pc:sldMk cId="1688031642" sldId="305"/>
            <ac:spMk id="7" creationId="{380E91C1-61D2-A260-21D6-11C284F278EB}"/>
          </ac:spMkLst>
        </pc:spChg>
        <pc:spChg chg="mod">
          <ac:chgData name="Aryan Rajeev Saxena" userId="6bb50483-5a36-45fc-8ffa-e904ff242568" providerId="ADAL" clId="{C0F07D3F-7F4F-3949-9B82-5B1862379FAF}" dt="2024-12-07T16:08:30.887" v="1898" actId="2711"/>
          <ac:spMkLst>
            <pc:docMk/>
            <pc:sldMk cId="1688031642" sldId="305"/>
            <ac:spMk id="8" creationId="{3DFF548C-3EFC-00A0-C005-3DE07515B25F}"/>
          </ac:spMkLst>
        </pc:spChg>
        <pc:spChg chg="add mod">
          <ac:chgData name="Aryan Rajeev Saxena" userId="6bb50483-5a36-45fc-8ffa-e904ff242568" providerId="ADAL" clId="{C0F07D3F-7F4F-3949-9B82-5B1862379FAF}" dt="2024-12-08T04:32:48.627" v="2174" actId="1076"/>
          <ac:spMkLst>
            <pc:docMk/>
            <pc:sldMk cId="1688031642" sldId="305"/>
            <ac:spMk id="9" creationId="{39C356C0-17E9-B8D0-BC51-35CA6D75E872}"/>
          </ac:spMkLst>
        </pc:spChg>
        <pc:spChg chg="add mod">
          <ac:chgData name="Aryan Rajeev Saxena" userId="6bb50483-5a36-45fc-8ffa-e904ff242568" providerId="ADAL" clId="{C0F07D3F-7F4F-3949-9B82-5B1862379FAF}" dt="2024-12-08T04:41:26.394" v="2330" actId="14100"/>
          <ac:spMkLst>
            <pc:docMk/>
            <pc:sldMk cId="1688031642" sldId="305"/>
            <ac:spMk id="10" creationId="{BA27C4A5-6023-2D92-236B-9A056D51D42B}"/>
          </ac:spMkLst>
        </pc:spChg>
        <pc:spChg chg="add del mod">
          <ac:chgData name="Aryan Rajeev Saxena" userId="6bb50483-5a36-45fc-8ffa-e904ff242568" providerId="ADAL" clId="{C0F07D3F-7F4F-3949-9B82-5B1862379FAF}" dt="2024-12-08T04:32:33.171" v="2165" actId="478"/>
          <ac:spMkLst>
            <pc:docMk/>
            <pc:sldMk cId="1688031642" sldId="305"/>
            <ac:spMk id="11" creationId="{F7B575C3-9805-586F-5269-4667FA5B0457}"/>
          </ac:spMkLst>
        </pc:spChg>
        <pc:spChg chg="add del mod">
          <ac:chgData name="Aryan Rajeev Saxena" userId="6bb50483-5a36-45fc-8ffa-e904ff242568" providerId="ADAL" clId="{C0F07D3F-7F4F-3949-9B82-5B1862379FAF}" dt="2024-12-08T04:32:33.604" v="2166" actId="478"/>
          <ac:spMkLst>
            <pc:docMk/>
            <pc:sldMk cId="1688031642" sldId="305"/>
            <ac:spMk id="12" creationId="{331E5101-EC7D-496F-3B06-01303AFE5ADE}"/>
          </ac:spMkLst>
        </pc:spChg>
        <pc:spChg chg="add del mod">
          <ac:chgData name="Aryan Rajeev Saxena" userId="6bb50483-5a36-45fc-8ffa-e904ff242568" providerId="ADAL" clId="{C0F07D3F-7F4F-3949-9B82-5B1862379FAF}" dt="2024-12-08T04:32:13.514" v="2162" actId="478"/>
          <ac:spMkLst>
            <pc:docMk/>
            <pc:sldMk cId="1688031642" sldId="305"/>
            <ac:spMk id="13" creationId="{5422FF6C-D1A7-322E-F1C8-AB5638494F31}"/>
          </ac:spMkLst>
        </pc:spChg>
        <pc:spChg chg="add mod">
          <ac:chgData name="Aryan Rajeev Saxena" userId="6bb50483-5a36-45fc-8ffa-e904ff242568" providerId="ADAL" clId="{C0F07D3F-7F4F-3949-9B82-5B1862379FAF}" dt="2024-12-08T04:38:51.575" v="2181" actId="1076"/>
          <ac:spMkLst>
            <pc:docMk/>
            <pc:sldMk cId="1688031642" sldId="305"/>
            <ac:spMk id="14" creationId="{1F62BA6B-552B-AF20-0E25-89735A86DFD8}"/>
          </ac:spMkLst>
        </pc:spChg>
        <pc:spChg chg="mod">
          <ac:chgData name="Aryan Rajeev Saxena" userId="6bb50483-5a36-45fc-8ffa-e904ff242568" providerId="ADAL" clId="{C0F07D3F-7F4F-3949-9B82-5B1862379FAF}" dt="2024-12-07T16:08:30.887" v="1898" actId="2711"/>
          <ac:spMkLst>
            <pc:docMk/>
            <pc:sldMk cId="1688031642" sldId="305"/>
            <ac:spMk id="15" creationId="{094382F7-E44B-C6D1-09E2-975439D316B2}"/>
          </ac:spMkLst>
        </pc:spChg>
        <pc:spChg chg="add mod">
          <ac:chgData name="Aryan Rajeev Saxena" userId="6bb50483-5a36-45fc-8ffa-e904ff242568" providerId="ADAL" clId="{C0F07D3F-7F4F-3949-9B82-5B1862379FAF}" dt="2024-12-08T04:38:37.190" v="2177" actId="1076"/>
          <ac:spMkLst>
            <pc:docMk/>
            <pc:sldMk cId="1688031642" sldId="305"/>
            <ac:spMk id="16" creationId="{DCBBBB7C-D05C-1EF1-DAEB-44A52D103DB8}"/>
          </ac:spMkLst>
        </pc:spChg>
        <pc:spChg chg="add mod">
          <ac:chgData name="Aryan Rajeev Saxena" userId="6bb50483-5a36-45fc-8ffa-e904ff242568" providerId="ADAL" clId="{C0F07D3F-7F4F-3949-9B82-5B1862379FAF}" dt="2024-12-08T04:39:32.958" v="2235" actId="1076"/>
          <ac:spMkLst>
            <pc:docMk/>
            <pc:sldMk cId="1688031642" sldId="305"/>
            <ac:spMk id="17" creationId="{2FC536B3-ECF9-308D-C94C-A60A4463F615}"/>
          </ac:spMkLst>
        </pc:spChg>
        <pc:spChg chg="add del mod">
          <ac:chgData name="Aryan Rajeev Saxena" userId="6bb50483-5a36-45fc-8ffa-e904ff242568" providerId="ADAL" clId="{C0F07D3F-7F4F-3949-9B82-5B1862379FAF}" dt="2024-12-08T04:32:34.648" v="2167" actId="478"/>
          <ac:spMkLst>
            <pc:docMk/>
            <pc:sldMk cId="1688031642" sldId="305"/>
            <ac:spMk id="18" creationId="{4B7F7304-5B68-BB7D-4D48-CAFC9423FA9B}"/>
          </ac:spMkLst>
        </pc:spChg>
        <pc:spChg chg="add mod">
          <ac:chgData name="Aryan Rajeev Saxena" userId="6bb50483-5a36-45fc-8ffa-e904ff242568" providerId="ADAL" clId="{C0F07D3F-7F4F-3949-9B82-5B1862379FAF}" dt="2024-12-08T04:40:09.664" v="2293" actId="1076"/>
          <ac:spMkLst>
            <pc:docMk/>
            <pc:sldMk cId="1688031642" sldId="305"/>
            <ac:spMk id="19" creationId="{BF5D1F4E-8C7C-4FAE-23F5-EF386E95E0F9}"/>
          </ac:spMkLst>
        </pc:spChg>
        <pc:spChg chg="add mod">
          <ac:chgData name="Aryan Rajeev Saxena" userId="6bb50483-5a36-45fc-8ffa-e904ff242568" providerId="ADAL" clId="{C0F07D3F-7F4F-3949-9B82-5B1862379FAF}" dt="2024-12-08T04:40:18.869" v="2329" actId="20577"/>
          <ac:spMkLst>
            <pc:docMk/>
            <pc:sldMk cId="1688031642" sldId="305"/>
            <ac:spMk id="20" creationId="{822D9E5A-D745-6392-BB26-ED7689A126C7}"/>
          </ac:spMkLst>
        </pc:spChg>
        <pc:spChg chg="add mod">
          <ac:chgData name="Aryan Rajeev Saxena" userId="6bb50483-5a36-45fc-8ffa-e904ff242568" providerId="ADAL" clId="{C0F07D3F-7F4F-3949-9B82-5B1862379FAF}" dt="2024-12-08T04:42:36.831" v="2375" actId="167"/>
          <ac:spMkLst>
            <pc:docMk/>
            <pc:sldMk cId="1688031642" sldId="305"/>
            <ac:spMk id="21" creationId="{27A3D746-80F5-FCBA-7324-A8035D4AA6C1}"/>
          </ac:spMkLst>
        </pc:spChg>
        <pc:spChg chg="add mod">
          <ac:chgData name="Aryan Rajeev Saxena" userId="6bb50483-5a36-45fc-8ffa-e904ff242568" providerId="ADAL" clId="{C0F07D3F-7F4F-3949-9B82-5B1862379FAF}" dt="2024-12-08T04:43:06.509" v="2380"/>
          <ac:spMkLst>
            <pc:docMk/>
            <pc:sldMk cId="1688031642" sldId="305"/>
            <ac:spMk id="22" creationId="{A5F0257C-8591-FF2F-D4A9-B8D265BFF11D}"/>
          </ac:spMkLst>
        </pc:spChg>
      </pc:sldChg>
      <pc:sldChg chg="addSp delSp modSp mod">
        <pc:chgData name="Aryan Rajeev Saxena" userId="6bb50483-5a36-45fc-8ffa-e904ff242568" providerId="ADAL" clId="{C0F07D3F-7F4F-3949-9B82-5B1862379FAF}" dt="2024-12-06T21:47:15.058" v="1588" actId="207"/>
        <pc:sldMkLst>
          <pc:docMk/>
          <pc:sldMk cId="4018450584" sldId="307"/>
        </pc:sldMkLst>
      </pc:sldChg>
      <pc:sldChg chg="addSp delSp modSp new mod ord">
        <pc:chgData name="Aryan Rajeev Saxena" userId="6bb50483-5a36-45fc-8ffa-e904ff242568" providerId="ADAL" clId="{C0F07D3F-7F4F-3949-9B82-5B1862379FAF}" dt="2024-12-08T02:53:50.375" v="2147" actId="478"/>
        <pc:sldMkLst>
          <pc:docMk/>
          <pc:sldMk cId="2046938936" sldId="312"/>
        </pc:sldMkLst>
        <pc:spChg chg="mod">
          <ac:chgData name="Aryan Rajeev Saxena" userId="6bb50483-5a36-45fc-8ffa-e904ff242568" providerId="ADAL" clId="{C0F07D3F-7F4F-3949-9B82-5B1862379FAF}" dt="2024-12-07T06:38:30.078" v="1849" actId="207"/>
          <ac:spMkLst>
            <pc:docMk/>
            <pc:sldMk cId="2046938936" sldId="312"/>
            <ac:spMk id="3" creationId="{AC29CE4B-B533-8E45-12D8-863047226712}"/>
          </ac:spMkLst>
        </pc:spChg>
        <pc:picChg chg="add del mod">
          <ac:chgData name="Aryan Rajeev Saxena" userId="6bb50483-5a36-45fc-8ffa-e904ff242568" providerId="ADAL" clId="{C0F07D3F-7F4F-3949-9B82-5B1862379FAF}" dt="2024-12-08T02:53:50.375" v="2147" actId="478"/>
          <ac:picMkLst>
            <pc:docMk/>
            <pc:sldMk cId="2046938936" sldId="312"/>
            <ac:picMk id="2" creationId="{CB4B5993-870E-7336-E7F7-1046F35F358D}"/>
          </ac:picMkLst>
        </pc:picChg>
      </pc:sldChg>
      <pc:sldChg chg="delSp modSp add mod">
        <pc:chgData name="Aryan Rajeev Saxena" userId="6bb50483-5a36-45fc-8ffa-e904ff242568" providerId="ADAL" clId="{C0F07D3F-7F4F-3949-9B82-5B1862379FAF}" dt="2024-12-06T22:12:30.144" v="1647" actId="478"/>
        <pc:sldMkLst>
          <pc:docMk/>
          <pc:sldMk cId="4008119371" sldId="313"/>
        </pc:sldMkLst>
        <pc:spChg chg="mod">
          <ac:chgData name="Aryan Rajeev Saxena" userId="6bb50483-5a36-45fc-8ffa-e904ff242568" providerId="ADAL" clId="{C0F07D3F-7F4F-3949-9B82-5B1862379FAF}" dt="2024-12-06T22:12:28.322" v="1646" actId="20577"/>
          <ac:spMkLst>
            <pc:docMk/>
            <pc:sldMk cId="4008119371" sldId="313"/>
            <ac:spMk id="8" creationId="{B90778CC-A0DC-FA1F-8E8E-7E5B319E6216}"/>
          </ac:spMkLst>
        </pc:spChg>
      </pc:sldChg>
      <pc:sldChg chg="modSp add mod modShow">
        <pc:chgData name="Aryan Rajeev Saxena" userId="6bb50483-5a36-45fc-8ffa-e904ff242568" providerId="ADAL" clId="{C0F07D3F-7F4F-3949-9B82-5B1862379FAF}" dt="2024-12-07T16:20:06.978" v="2113" actId="729"/>
        <pc:sldMkLst>
          <pc:docMk/>
          <pc:sldMk cId="2256796237" sldId="314"/>
        </pc:sldMkLst>
        <pc:spChg chg="mod">
          <ac:chgData name="Aryan Rajeev Saxena" userId="6bb50483-5a36-45fc-8ffa-e904ff242568" providerId="ADAL" clId="{C0F07D3F-7F4F-3949-9B82-5B1862379FAF}" dt="2024-12-06T17:57:30.559" v="1160"/>
          <ac:spMkLst>
            <pc:docMk/>
            <pc:sldMk cId="2256796237" sldId="314"/>
            <ac:spMk id="3" creationId="{6C9EC4C3-4C4C-C3E1-8F36-170AFF667882}"/>
          </ac:spMkLst>
        </pc:spChg>
      </pc:sldChg>
      <pc:sldChg chg="modSp add mod modShow">
        <pc:chgData name="Aryan Rajeev Saxena" userId="6bb50483-5a36-45fc-8ffa-e904ff242568" providerId="ADAL" clId="{C0F07D3F-7F4F-3949-9B82-5B1862379FAF}" dt="2024-12-07T16:20:06.978" v="2113" actId="729"/>
        <pc:sldMkLst>
          <pc:docMk/>
          <pc:sldMk cId="3970761893" sldId="315"/>
        </pc:sldMkLst>
        <pc:spChg chg="mod">
          <ac:chgData name="Aryan Rajeev Saxena" userId="6bb50483-5a36-45fc-8ffa-e904ff242568" providerId="ADAL" clId="{C0F07D3F-7F4F-3949-9B82-5B1862379FAF}" dt="2024-12-06T17:57:46.840" v="1166"/>
          <ac:spMkLst>
            <pc:docMk/>
            <pc:sldMk cId="3970761893" sldId="315"/>
            <ac:spMk id="3" creationId="{3F4BBF91-94E8-6CFC-AEA6-D51866CAF81D}"/>
          </ac:spMkLst>
        </pc:spChg>
      </pc:sldChg>
      <pc:sldChg chg="modSp add mod modShow">
        <pc:chgData name="Aryan Rajeev Saxena" userId="6bb50483-5a36-45fc-8ffa-e904ff242568" providerId="ADAL" clId="{C0F07D3F-7F4F-3949-9B82-5B1862379FAF}" dt="2024-12-07T16:20:06.978" v="2113" actId="729"/>
        <pc:sldMkLst>
          <pc:docMk/>
          <pc:sldMk cId="1398776328" sldId="316"/>
        </pc:sldMkLst>
        <pc:spChg chg="mod">
          <ac:chgData name="Aryan Rajeev Saxena" userId="6bb50483-5a36-45fc-8ffa-e904ff242568" providerId="ADAL" clId="{C0F07D3F-7F4F-3949-9B82-5B1862379FAF}" dt="2024-12-06T17:58:07.430" v="1173" actId="404"/>
          <ac:spMkLst>
            <pc:docMk/>
            <pc:sldMk cId="1398776328" sldId="316"/>
            <ac:spMk id="3" creationId="{A2C4DA73-F36F-CB65-690D-7AA363293175}"/>
          </ac:spMkLst>
        </pc:spChg>
      </pc:sldChg>
      <pc:sldChg chg="modSp add mod modShow">
        <pc:chgData name="Aryan Rajeev Saxena" userId="6bb50483-5a36-45fc-8ffa-e904ff242568" providerId="ADAL" clId="{C0F07D3F-7F4F-3949-9B82-5B1862379FAF}" dt="2024-12-07T16:20:06.978" v="2113" actId="729"/>
        <pc:sldMkLst>
          <pc:docMk/>
          <pc:sldMk cId="2471748188" sldId="317"/>
        </pc:sldMkLst>
        <pc:spChg chg="mod">
          <ac:chgData name="Aryan Rajeev Saxena" userId="6bb50483-5a36-45fc-8ffa-e904ff242568" providerId="ADAL" clId="{C0F07D3F-7F4F-3949-9B82-5B1862379FAF}" dt="2024-12-06T17:58:27.324" v="1179" actId="404"/>
          <ac:spMkLst>
            <pc:docMk/>
            <pc:sldMk cId="2471748188" sldId="317"/>
            <ac:spMk id="3" creationId="{D7E68A91-D718-4BA4-9E9C-07EF752AE921}"/>
          </ac:spMkLst>
        </pc:spChg>
      </pc:sldChg>
      <pc:sldChg chg="addSp modSp add mod ord modShow">
        <pc:chgData name="Aryan Rajeev Saxena" userId="6bb50483-5a36-45fc-8ffa-e904ff242568" providerId="ADAL" clId="{C0F07D3F-7F4F-3949-9B82-5B1862379FAF}" dt="2024-12-07T16:20:06.978" v="2113" actId="729"/>
        <pc:sldMkLst>
          <pc:docMk/>
          <pc:sldMk cId="1121626588" sldId="318"/>
        </pc:sldMkLst>
        <pc:spChg chg="mod">
          <ac:chgData name="Aryan Rajeev Saxena" userId="6bb50483-5a36-45fc-8ffa-e904ff242568" providerId="ADAL" clId="{C0F07D3F-7F4F-3949-9B82-5B1862379FAF}" dt="2024-12-06T22:30:02.762" v="1648" actId="14100"/>
          <ac:spMkLst>
            <pc:docMk/>
            <pc:sldMk cId="1121626588" sldId="318"/>
            <ac:spMk id="3" creationId="{09707103-EEED-EC88-544E-CFE6D838D871}"/>
          </ac:spMkLst>
        </pc:spChg>
        <pc:spChg chg="mod">
          <ac:chgData name="Aryan Rajeev Saxena" userId="6bb50483-5a36-45fc-8ffa-e904ff242568" providerId="ADAL" clId="{C0F07D3F-7F4F-3949-9B82-5B1862379FAF}" dt="2024-12-07T06:13:49.198" v="1654"/>
          <ac:spMkLst>
            <pc:docMk/>
            <pc:sldMk cId="1121626588" sldId="318"/>
            <ac:spMk id="8" creationId="{373D2C23-95C7-10D2-D9A3-28F1A7023E63}"/>
          </ac:spMkLst>
        </pc:spChg>
        <pc:spChg chg="mod">
          <ac:chgData name="Aryan Rajeev Saxena" userId="6bb50483-5a36-45fc-8ffa-e904ff242568" providerId="ADAL" clId="{C0F07D3F-7F4F-3949-9B82-5B1862379FAF}" dt="2024-12-06T22:31:27.314" v="1652" actId="14100"/>
          <ac:spMkLst>
            <pc:docMk/>
            <pc:sldMk cId="1121626588" sldId="318"/>
            <ac:spMk id="15" creationId="{A92EDD89-98CB-AF11-ED43-681FF56993F6}"/>
          </ac:spMkLst>
        </pc:spChg>
      </pc:sldChg>
      <pc:sldChg chg="modSp add mod">
        <pc:chgData name="Aryan Rajeev Saxena" userId="6bb50483-5a36-45fc-8ffa-e904ff242568" providerId="ADAL" clId="{C0F07D3F-7F4F-3949-9B82-5B1862379FAF}" dt="2024-12-06T22:10:43.342" v="1604" actId="20577"/>
        <pc:sldMkLst>
          <pc:docMk/>
          <pc:sldMk cId="549326731" sldId="319"/>
        </pc:sldMkLst>
        <pc:spChg chg="mod">
          <ac:chgData name="Aryan Rajeev Saxena" userId="6bb50483-5a36-45fc-8ffa-e904ff242568" providerId="ADAL" clId="{C0F07D3F-7F4F-3949-9B82-5B1862379FAF}" dt="2024-12-06T21:47:37.194" v="1591" actId="20577"/>
          <ac:spMkLst>
            <pc:docMk/>
            <pc:sldMk cId="549326731" sldId="319"/>
            <ac:spMk id="8" creationId="{5A7871DE-D8C6-E092-202E-C7787A6FA919}"/>
          </ac:spMkLst>
        </pc:spChg>
        <pc:spChg chg="mod">
          <ac:chgData name="Aryan Rajeev Saxena" userId="6bb50483-5a36-45fc-8ffa-e904ff242568" providerId="ADAL" clId="{C0F07D3F-7F4F-3949-9B82-5B1862379FAF}" dt="2024-12-06T21:45:43.378" v="1562" actId="20577"/>
          <ac:spMkLst>
            <pc:docMk/>
            <pc:sldMk cId="549326731" sldId="319"/>
            <ac:spMk id="12" creationId="{81804995-7383-0C69-1F11-7D7278904053}"/>
          </ac:spMkLst>
        </pc:spChg>
        <pc:spChg chg="mod">
          <ac:chgData name="Aryan Rajeev Saxena" userId="6bb50483-5a36-45fc-8ffa-e904ff242568" providerId="ADAL" clId="{C0F07D3F-7F4F-3949-9B82-5B1862379FAF}" dt="2024-12-06T21:45:49.324" v="1570" actId="20577"/>
          <ac:spMkLst>
            <pc:docMk/>
            <pc:sldMk cId="549326731" sldId="319"/>
            <ac:spMk id="13" creationId="{AAA26B07-5406-7C9C-1CB8-4110F5B6FC39}"/>
          </ac:spMkLst>
        </pc:spChg>
        <pc:spChg chg="mod">
          <ac:chgData name="Aryan Rajeev Saxena" userId="6bb50483-5a36-45fc-8ffa-e904ff242568" providerId="ADAL" clId="{C0F07D3F-7F4F-3949-9B82-5B1862379FAF}" dt="2024-12-06T21:45:26.898" v="1550" actId="255"/>
          <ac:spMkLst>
            <pc:docMk/>
            <pc:sldMk cId="549326731" sldId="319"/>
            <ac:spMk id="14" creationId="{29321F3D-F2EF-1F60-1703-4BA64554AA42}"/>
          </ac:spMkLst>
        </pc:spChg>
        <pc:spChg chg="mod">
          <ac:chgData name="Aryan Rajeev Saxena" userId="6bb50483-5a36-45fc-8ffa-e904ff242568" providerId="ADAL" clId="{C0F07D3F-7F4F-3949-9B82-5B1862379FAF}" dt="2024-12-06T22:10:43.342" v="1604" actId="20577"/>
          <ac:spMkLst>
            <pc:docMk/>
            <pc:sldMk cId="549326731" sldId="319"/>
            <ac:spMk id="15" creationId="{44912F2F-F2FF-30D4-E82C-605E98C44865}"/>
          </ac:spMkLst>
        </pc:spChg>
        <pc:spChg chg="mod">
          <ac:chgData name="Aryan Rajeev Saxena" userId="6bb50483-5a36-45fc-8ffa-e904ff242568" providerId="ADAL" clId="{C0F07D3F-7F4F-3949-9B82-5B1862379FAF}" dt="2024-12-06T21:46:02.065" v="1576" actId="14100"/>
          <ac:spMkLst>
            <pc:docMk/>
            <pc:sldMk cId="549326731" sldId="319"/>
            <ac:spMk id="16" creationId="{4CC5AF53-AFE9-381B-A36F-B773A3C379E2}"/>
          </ac:spMkLst>
        </pc:spChg>
      </pc:sldChg>
      <pc:sldChg chg="addSp delSp modSp add del mod setBg chgLayout">
        <pc:chgData name="Aryan Rajeev Saxena" userId="6bb50483-5a36-45fc-8ffa-e904ff242568" providerId="ADAL" clId="{C0F07D3F-7F4F-3949-9B82-5B1862379FAF}" dt="2024-12-07T16:19:33.031" v="2112" actId="2696"/>
        <pc:sldMkLst>
          <pc:docMk/>
          <pc:sldMk cId="1766395166" sldId="320"/>
        </pc:sldMkLst>
      </pc:sldChg>
      <pc:sldChg chg="addSp delSp modSp add mod">
        <pc:chgData name="Aryan Rajeev Saxena" userId="6bb50483-5a36-45fc-8ffa-e904ff242568" providerId="ADAL" clId="{C0F07D3F-7F4F-3949-9B82-5B1862379FAF}" dt="2024-12-07T16:20:25.568" v="2116"/>
        <pc:sldMkLst>
          <pc:docMk/>
          <pc:sldMk cId="3692416923" sldId="321"/>
        </pc:sldMkLst>
      </pc:sldChg>
      <pc:sldChg chg="new del">
        <pc:chgData name="Aryan Rajeev Saxena" userId="6bb50483-5a36-45fc-8ffa-e904ff242568" providerId="ADAL" clId="{C0F07D3F-7F4F-3949-9B82-5B1862379FAF}" dt="2024-12-07T16:15:00.536" v="2025" actId="680"/>
        <pc:sldMkLst>
          <pc:docMk/>
          <pc:sldMk cId="1218120171" sldId="322"/>
        </pc:sldMkLst>
      </pc:sldChg>
      <pc:sldChg chg="addSp delSp modSp new del mod">
        <pc:chgData name="Aryan Rajeev Saxena" userId="6bb50483-5a36-45fc-8ffa-e904ff242568" providerId="ADAL" clId="{C0F07D3F-7F4F-3949-9B82-5B1862379FAF}" dt="2024-12-07T16:20:45.758" v="2120" actId="2696"/>
        <pc:sldMkLst>
          <pc:docMk/>
          <pc:sldMk cId="3288907163" sldId="322"/>
        </pc:sldMkLst>
      </pc:sldChg>
      <pc:sldChg chg="addSp delSp modSp add mod">
        <pc:chgData name="Aryan Rajeev Saxena" userId="6bb50483-5a36-45fc-8ffa-e904ff242568" providerId="ADAL" clId="{C0F07D3F-7F4F-3949-9B82-5B1862379FAF}" dt="2024-12-07T16:20:43.144" v="2119"/>
        <pc:sldMkLst>
          <pc:docMk/>
          <pc:sldMk cId="222362523" sldId="323"/>
        </pc:sldMkLst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2" creationId="{6A37206C-7B1C-A2EE-DFB2-03FEDBB69120}"/>
          </ac:spMkLst>
        </pc:spChg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17" creationId="{B90DD248-BFC6-4054-F5BB-EE0E26530BDB}"/>
          </ac:spMkLst>
        </pc:spChg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19" creationId="{433A3512-E333-5B51-C6A8-C9E2E87D1A5D}"/>
          </ac:spMkLst>
        </pc:spChg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20" creationId="{141F3563-EA57-A6CB-494F-E379AC2C1AC9}"/>
          </ac:spMkLst>
        </pc:spChg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21" creationId="{458EA91A-D35E-A3F1-B113-DA5EB8DAC486}"/>
          </ac:spMkLst>
        </pc:spChg>
        <pc:spChg chg="add mod">
          <ac:chgData name="Aryan Rajeev Saxena" userId="6bb50483-5a36-45fc-8ffa-e904ff242568" providerId="ADAL" clId="{C0F07D3F-7F4F-3949-9B82-5B1862379FAF}" dt="2024-12-07T16:20:43.144" v="2119"/>
          <ac:spMkLst>
            <pc:docMk/>
            <pc:sldMk cId="222362523" sldId="323"/>
            <ac:spMk id="22" creationId="{17C17A42-FFD3-F556-CF9B-60B234CEF1B3}"/>
          </ac:spMkLst>
        </pc:spChg>
      </pc:sldChg>
      <pc:sldChg chg="delSp modSp add mod ord">
        <pc:chgData name="Aryan Rajeev Saxena" userId="6bb50483-5a36-45fc-8ffa-e904ff242568" providerId="ADAL" clId="{C0F07D3F-7F4F-3949-9B82-5B1862379FAF}" dt="2024-12-08T05:06:45.010" v="2593" actId="14100"/>
        <pc:sldMkLst>
          <pc:docMk/>
          <pc:sldMk cId="1299078697" sldId="324"/>
        </pc:sldMkLst>
        <pc:spChg chg="mod">
          <ac:chgData name="Aryan Rajeev Saxena" userId="6bb50483-5a36-45fc-8ffa-e904ff242568" providerId="ADAL" clId="{C0F07D3F-7F4F-3949-9B82-5B1862379FAF}" dt="2024-12-08T05:06:45.010" v="2593" actId="14100"/>
          <ac:spMkLst>
            <pc:docMk/>
            <pc:sldMk cId="1299078697" sldId="324"/>
            <ac:spMk id="3" creationId="{70656F98-7F8E-8E13-3B49-ABB908595464}"/>
          </ac:spMkLst>
        </pc:spChg>
        <pc:spChg chg="mod">
          <ac:chgData name="Aryan Rajeev Saxena" userId="6bb50483-5a36-45fc-8ffa-e904ff242568" providerId="ADAL" clId="{C0F07D3F-7F4F-3949-9B82-5B1862379FAF}" dt="2024-12-08T05:06:17.293" v="2545" actId="20577"/>
          <ac:spMkLst>
            <pc:docMk/>
            <pc:sldMk cId="1299078697" sldId="324"/>
            <ac:spMk id="8" creationId="{F7B51597-110E-3BB0-702F-F7C0F558D9E8}"/>
          </ac:spMkLst>
        </pc:spChg>
      </pc:sldChg>
      <pc:sldChg chg="addSp delSp modSp add mod modShow">
        <pc:chgData name="Aryan Rajeev Saxena" userId="6bb50483-5a36-45fc-8ffa-e904ff242568" providerId="ADAL" clId="{C0F07D3F-7F4F-3949-9B82-5B1862379FAF}" dt="2024-12-09T01:10:01.083" v="2596" actId="729"/>
        <pc:sldMkLst>
          <pc:docMk/>
          <pc:sldMk cId="1821364264" sldId="325"/>
        </pc:sldMkLst>
        <pc:spChg chg="del">
          <ac:chgData name="Aryan Rajeev Saxena" userId="6bb50483-5a36-45fc-8ffa-e904ff242568" providerId="ADAL" clId="{C0F07D3F-7F4F-3949-9B82-5B1862379FAF}" dt="2024-12-08T04:43:22.052" v="2388" actId="478"/>
          <ac:spMkLst>
            <pc:docMk/>
            <pc:sldMk cId="1821364264" sldId="325"/>
            <ac:spMk id="2" creationId="{3E700FC8-7371-CA7E-DEFD-2E41D6F04A7B}"/>
          </ac:spMkLst>
        </pc:spChg>
        <pc:spChg chg="mod">
          <ac:chgData name="Aryan Rajeev Saxena" userId="6bb50483-5a36-45fc-8ffa-e904ff242568" providerId="ADAL" clId="{C0F07D3F-7F4F-3949-9B82-5B1862379FAF}" dt="2024-12-08T04:57:06.630" v="2502" actId="1076"/>
          <ac:spMkLst>
            <pc:docMk/>
            <pc:sldMk cId="1821364264" sldId="325"/>
            <ac:spMk id="3" creationId="{611E090E-8867-414E-6CC1-AF02785EEA11}"/>
          </ac:spMkLst>
        </pc:spChg>
        <pc:spChg chg="add del mod">
          <ac:chgData name="Aryan Rajeev Saxena" userId="6bb50483-5a36-45fc-8ffa-e904ff242568" providerId="ADAL" clId="{C0F07D3F-7F4F-3949-9B82-5B1862379FAF}" dt="2024-12-08T04:54:15.280" v="2419" actId="478"/>
          <ac:spMkLst>
            <pc:docMk/>
            <pc:sldMk cId="1821364264" sldId="325"/>
            <ac:spMk id="4" creationId="{A94D59C7-519E-0535-D15C-E2954D27DDA2}"/>
          </ac:spMkLst>
        </pc:spChg>
        <pc:spChg chg="del">
          <ac:chgData name="Aryan Rajeev Saxena" userId="6bb50483-5a36-45fc-8ffa-e904ff242568" providerId="ADAL" clId="{C0F07D3F-7F4F-3949-9B82-5B1862379FAF}" dt="2024-12-08T04:43:18.405" v="2384" actId="478"/>
          <ac:spMkLst>
            <pc:docMk/>
            <pc:sldMk cId="1821364264" sldId="325"/>
            <ac:spMk id="6" creationId="{7D4AE032-6A9A-BFE6-7996-129A80B060B1}"/>
          </ac:spMkLst>
        </pc:spChg>
        <pc:spChg chg="del">
          <ac:chgData name="Aryan Rajeev Saxena" userId="6bb50483-5a36-45fc-8ffa-e904ff242568" providerId="ADAL" clId="{C0F07D3F-7F4F-3949-9B82-5B1862379FAF}" dt="2024-12-08T04:43:20.450" v="2386" actId="478"/>
          <ac:spMkLst>
            <pc:docMk/>
            <pc:sldMk cId="1821364264" sldId="325"/>
            <ac:spMk id="7" creationId="{DBF2EC37-1A05-FD67-2303-6C7B6185F0E1}"/>
          </ac:spMkLst>
        </pc:spChg>
        <pc:spChg chg="del">
          <ac:chgData name="Aryan Rajeev Saxena" userId="6bb50483-5a36-45fc-8ffa-e904ff242568" providerId="ADAL" clId="{C0F07D3F-7F4F-3949-9B82-5B1862379FAF}" dt="2024-12-08T04:43:18.723" v="2385" actId="478"/>
          <ac:spMkLst>
            <pc:docMk/>
            <pc:sldMk cId="1821364264" sldId="325"/>
            <ac:spMk id="9" creationId="{23F8DD8D-3E73-5C0E-3820-535C59E28BBE}"/>
          </ac:spMkLst>
        </pc:spChg>
        <pc:spChg chg="add mod">
          <ac:chgData name="Aryan Rajeev Saxena" userId="6bb50483-5a36-45fc-8ffa-e904ff242568" providerId="ADAL" clId="{C0F07D3F-7F4F-3949-9B82-5B1862379FAF}" dt="2024-12-08T04:57:00.959" v="2500" actId="1076"/>
          <ac:spMkLst>
            <pc:docMk/>
            <pc:sldMk cId="1821364264" sldId="325"/>
            <ac:spMk id="11" creationId="{4C405879-22EF-0838-D443-88BEF6BA123A}"/>
          </ac:spMkLst>
        </pc:spChg>
        <pc:spChg chg="add del mod">
          <ac:chgData name="Aryan Rajeev Saxena" userId="6bb50483-5a36-45fc-8ffa-e904ff242568" providerId="ADAL" clId="{C0F07D3F-7F4F-3949-9B82-5B1862379FAF}" dt="2024-12-08T04:55:15.336" v="2456" actId="478"/>
          <ac:spMkLst>
            <pc:docMk/>
            <pc:sldMk cId="1821364264" sldId="325"/>
            <ac:spMk id="12" creationId="{D1CD9BD1-766B-873C-89F3-70A0FD25CAE9}"/>
          </ac:spMkLst>
        </pc:spChg>
        <pc:spChg chg="add mod">
          <ac:chgData name="Aryan Rajeev Saxena" userId="6bb50483-5a36-45fc-8ffa-e904ff242568" providerId="ADAL" clId="{C0F07D3F-7F4F-3949-9B82-5B1862379FAF}" dt="2024-12-08T04:57:00.959" v="2500" actId="1076"/>
          <ac:spMkLst>
            <pc:docMk/>
            <pc:sldMk cId="1821364264" sldId="325"/>
            <ac:spMk id="13" creationId="{ED959F08-C838-512B-BE99-811A9AAE96E2}"/>
          </ac:spMkLst>
        </pc:spChg>
        <pc:spChg chg="del">
          <ac:chgData name="Aryan Rajeev Saxena" userId="6bb50483-5a36-45fc-8ffa-e904ff242568" providerId="ADAL" clId="{C0F07D3F-7F4F-3949-9B82-5B1862379FAF}" dt="2024-12-08T04:43:21.487" v="2387" actId="478"/>
          <ac:spMkLst>
            <pc:docMk/>
            <pc:sldMk cId="1821364264" sldId="325"/>
            <ac:spMk id="14" creationId="{3BD7D3B0-3B76-D68E-B613-F803EC911A94}"/>
          </ac:spMkLst>
        </pc:spChg>
        <pc:spChg chg="del">
          <ac:chgData name="Aryan Rajeev Saxena" userId="6bb50483-5a36-45fc-8ffa-e904ff242568" providerId="ADAL" clId="{C0F07D3F-7F4F-3949-9B82-5B1862379FAF}" dt="2024-12-08T04:43:22.593" v="2389" actId="478"/>
          <ac:spMkLst>
            <pc:docMk/>
            <pc:sldMk cId="1821364264" sldId="325"/>
            <ac:spMk id="16" creationId="{F867356B-8519-A8FC-6C8D-6CCBCA0A358B}"/>
          </ac:spMkLst>
        </pc:spChg>
        <pc:spChg chg="del">
          <ac:chgData name="Aryan Rajeev Saxena" userId="6bb50483-5a36-45fc-8ffa-e904ff242568" providerId="ADAL" clId="{C0F07D3F-7F4F-3949-9B82-5B1862379FAF}" dt="2024-12-08T04:43:24.163" v="2390" actId="478"/>
          <ac:spMkLst>
            <pc:docMk/>
            <pc:sldMk cId="1821364264" sldId="325"/>
            <ac:spMk id="17" creationId="{375A2CBA-553E-E312-243F-407046F6325B}"/>
          </ac:spMkLst>
        </pc:spChg>
        <pc:spChg chg="add mod">
          <ac:chgData name="Aryan Rajeev Saxena" userId="6bb50483-5a36-45fc-8ffa-e904ff242568" providerId="ADAL" clId="{C0F07D3F-7F4F-3949-9B82-5B1862379FAF}" dt="2024-12-08T04:57:22.714" v="2504" actId="1076"/>
          <ac:spMkLst>
            <pc:docMk/>
            <pc:sldMk cId="1821364264" sldId="325"/>
            <ac:spMk id="18" creationId="{0A396431-5E92-35A0-EA17-6A74BF1DEAD0}"/>
          </ac:spMkLst>
        </pc:spChg>
        <pc:spChg chg="del">
          <ac:chgData name="Aryan Rajeev Saxena" userId="6bb50483-5a36-45fc-8ffa-e904ff242568" providerId="ADAL" clId="{C0F07D3F-7F4F-3949-9B82-5B1862379FAF}" dt="2024-12-08T04:43:25.120" v="2391" actId="478"/>
          <ac:spMkLst>
            <pc:docMk/>
            <pc:sldMk cId="1821364264" sldId="325"/>
            <ac:spMk id="19" creationId="{65FA6C5E-B65F-5151-964C-97E68E7AEA66}"/>
          </ac:spMkLst>
        </pc:spChg>
        <pc:spChg chg="del">
          <ac:chgData name="Aryan Rajeev Saxena" userId="6bb50483-5a36-45fc-8ffa-e904ff242568" providerId="ADAL" clId="{C0F07D3F-7F4F-3949-9B82-5B1862379FAF}" dt="2024-12-08T04:43:25.989" v="2392" actId="478"/>
          <ac:spMkLst>
            <pc:docMk/>
            <pc:sldMk cId="1821364264" sldId="325"/>
            <ac:spMk id="20" creationId="{CEC4F3B5-CB39-45AC-0B2E-A0175752ABA4}"/>
          </ac:spMkLst>
        </pc:spChg>
        <pc:spChg chg="mod">
          <ac:chgData name="Aryan Rajeev Saxena" userId="6bb50483-5a36-45fc-8ffa-e904ff242568" providerId="ADAL" clId="{C0F07D3F-7F4F-3949-9B82-5B1862379FAF}" dt="2024-12-08T05:24:49.504" v="2595" actId="1076"/>
          <ac:spMkLst>
            <pc:docMk/>
            <pc:sldMk cId="1821364264" sldId="325"/>
            <ac:spMk id="21" creationId="{CA1542CA-A5B9-DB4D-E901-04A1FD7B42F1}"/>
          </ac:spMkLst>
        </pc:spChg>
        <pc:spChg chg="del">
          <ac:chgData name="Aryan Rajeev Saxena" userId="6bb50483-5a36-45fc-8ffa-e904ff242568" providerId="ADAL" clId="{C0F07D3F-7F4F-3949-9B82-5B1862379FAF}" dt="2024-12-08T04:43:15.194" v="2383" actId="478"/>
          <ac:spMkLst>
            <pc:docMk/>
            <pc:sldMk cId="1821364264" sldId="325"/>
            <ac:spMk id="22" creationId="{7E41FD95-B0F0-480E-74EA-B9A9337AAF2E}"/>
          </ac:spMkLst>
        </pc:spChg>
        <pc:cxnChg chg="add mod">
          <ac:chgData name="Aryan Rajeev Saxena" userId="6bb50483-5a36-45fc-8ffa-e904ff242568" providerId="ADAL" clId="{C0F07D3F-7F4F-3949-9B82-5B1862379FAF}" dt="2024-12-08T04:57:06.630" v="2502" actId="1076"/>
          <ac:cxnSpMkLst>
            <pc:docMk/>
            <pc:sldMk cId="1821364264" sldId="325"/>
            <ac:cxnSpMk id="24" creationId="{E3C33EF5-1EE8-E73B-4137-031BB635C07C}"/>
          </ac:cxnSpMkLst>
        </pc:cxnChg>
        <pc:cxnChg chg="add del">
          <ac:chgData name="Aryan Rajeev Saxena" userId="6bb50483-5a36-45fc-8ffa-e904ff242568" providerId="ADAL" clId="{C0F07D3F-7F4F-3949-9B82-5B1862379FAF}" dt="2024-12-08T04:56:06.339" v="2473" actId="11529"/>
          <ac:cxnSpMkLst>
            <pc:docMk/>
            <pc:sldMk cId="1821364264" sldId="325"/>
            <ac:cxnSpMk id="32" creationId="{401BB7C2-A77C-860D-D27E-A5726454AF13}"/>
          </ac:cxnSpMkLst>
        </pc:cxnChg>
        <pc:cxnChg chg="add mod">
          <ac:chgData name="Aryan Rajeev Saxena" userId="6bb50483-5a36-45fc-8ffa-e904ff242568" providerId="ADAL" clId="{C0F07D3F-7F4F-3949-9B82-5B1862379FAF}" dt="2024-12-08T04:57:14.234" v="2503" actId="14100"/>
          <ac:cxnSpMkLst>
            <pc:docMk/>
            <pc:sldMk cId="1821364264" sldId="325"/>
            <ac:cxnSpMk id="34" creationId="{C0A97009-279A-CB69-BB7B-A453C5EC0680}"/>
          </ac:cxnSpMkLst>
        </pc:cxnChg>
        <pc:cxnChg chg="add mod">
          <ac:chgData name="Aryan Rajeev Saxena" userId="6bb50483-5a36-45fc-8ffa-e904ff242568" providerId="ADAL" clId="{C0F07D3F-7F4F-3949-9B82-5B1862379FAF}" dt="2024-12-08T04:57:22.714" v="2504" actId="1076"/>
          <ac:cxnSpMkLst>
            <pc:docMk/>
            <pc:sldMk cId="1821364264" sldId="325"/>
            <ac:cxnSpMk id="35" creationId="{DB8F6DC9-38CA-9E26-9924-7CF114C16590}"/>
          </ac:cxnSpMkLst>
        </pc:cxnChg>
      </pc:sldChg>
      <pc:sldChg chg="mod modShow">
        <pc:chgData name="Aryan Rajeev Saxena" userId="6bb50483-5a36-45fc-8ffa-e904ff242568" providerId="ADAL" clId="{C0F07D3F-7F4F-3949-9B82-5B1862379FAF}" dt="2024-12-09T01:10:01.083" v="2596" actId="729"/>
        <pc:sldMkLst>
          <pc:docMk/>
          <pc:sldMk cId="2372760673" sldId="326"/>
        </pc:sldMkLst>
      </pc:sldChg>
      <pc:sldChg chg="addSp delSp modSp add mod modNotesTx">
        <pc:chgData name="Aryan Rajeev Saxena" userId="6bb50483-5a36-45fc-8ffa-e904ff242568" providerId="ADAL" clId="{C0F07D3F-7F4F-3949-9B82-5B1862379FAF}" dt="2024-12-09T01:38:38.334" v="2948" actId="207"/>
        <pc:sldMkLst>
          <pc:docMk/>
          <pc:sldMk cId="2786639814" sldId="333"/>
        </pc:sldMkLst>
        <pc:spChg chg="del">
          <ac:chgData name="Aryan Rajeev Saxena" userId="6bb50483-5a36-45fc-8ffa-e904ff242568" providerId="ADAL" clId="{C0F07D3F-7F4F-3949-9B82-5B1862379FAF}" dt="2024-12-09T01:16:37.312" v="2655" actId="478"/>
          <ac:spMkLst>
            <pc:docMk/>
            <pc:sldMk cId="2786639814" sldId="333"/>
            <ac:spMk id="2" creationId="{8D79A5AF-6428-415F-22DE-88BD5207F3C6}"/>
          </ac:spMkLst>
        </pc:spChg>
        <pc:spChg chg="mod">
          <ac:chgData name="Aryan Rajeev Saxena" userId="6bb50483-5a36-45fc-8ffa-e904ff242568" providerId="ADAL" clId="{C0F07D3F-7F4F-3949-9B82-5B1862379FAF}" dt="2024-12-09T01:12:41.968" v="2639" actId="20577"/>
          <ac:spMkLst>
            <pc:docMk/>
            <pc:sldMk cId="2786639814" sldId="333"/>
            <ac:spMk id="3" creationId="{776ABA6A-D34F-4AE0-E948-5AE4F19B601C}"/>
          </ac:spMkLst>
        </pc:spChg>
        <pc:spChg chg="add mod">
          <ac:chgData name="Aryan Rajeev Saxena" userId="6bb50483-5a36-45fc-8ffa-e904ff242568" providerId="ADAL" clId="{C0F07D3F-7F4F-3949-9B82-5B1862379FAF}" dt="2024-12-09T01:17:14.548" v="2667" actId="767"/>
          <ac:spMkLst>
            <pc:docMk/>
            <pc:sldMk cId="2786639814" sldId="333"/>
            <ac:spMk id="5" creationId="{BC52812F-A7CB-8294-90FD-47D5F4343E22}"/>
          </ac:spMkLst>
        </pc:spChg>
        <pc:spChg chg="add del mod">
          <ac:chgData name="Aryan Rajeev Saxena" userId="6bb50483-5a36-45fc-8ffa-e904ff242568" providerId="ADAL" clId="{C0F07D3F-7F4F-3949-9B82-5B1862379FAF}" dt="2024-12-09T01:13:12.645" v="2654" actId="20577"/>
          <ac:spMkLst>
            <pc:docMk/>
            <pc:sldMk cId="2786639814" sldId="333"/>
            <ac:spMk id="6" creationId="{98D0AF10-70E6-CF1E-DF67-C2798D3541F3}"/>
          </ac:spMkLst>
        </pc:spChg>
        <pc:spChg chg="add mod">
          <ac:chgData name="Aryan Rajeev Saxena" userId="6bb50483-5a36-45fc-8ffa-e904ff242568" providerId="ADAL" clId="{C0F07D3F-7F4F-3949-9B82-5B1862379FAF}" dt="2024-12-09T01:30:56.782" v="2813" actId="14100"/>
          <ac:spMkLst>
            <pc:docMk/>
            <pc:sldMk cId="2786639814" sldId="333"/>
            <ac:spMk id="8" creationId="{531D1722-99D4-DE3F-7A1D-DBDE351A8D41}"/>
          </ac:spMkLst>
        </pc:spChg>
        <pc:spChg chg="add del mod">
          <ac:chgData name="Aryan Rajeev Saxena" userId="6bb50483-5a36-45fc-8ffa-e904ff242568" providerId="ADAL" clId="{C0F07D3F-7F4F-3949-9B82-5B1862379FAF}" dt="2024-12-09T01:21:52.324" v="2694"/>
          <ac:spMkLst>
            <pc:docMk/>
            <pc:sldMk cId="2786639814" sldId="333"/>
            <ac:spMk id="9" creationId="{14C0A75D-8ADB-2742-B6D6-8CF53ABB08FD}"/>
          </ac:spMkLst>
        </pc:spChg>
        <pc:spChg chg="add mod">
          <ac:chgData name="Aryan Rajeev Saxena" userId="6bb50483-5a36-45fc-8ffa-e904ff242568" providerId="ADAL" clId="{C0F07D3F-7F4F-3949-9B82-5B1862379FAF}" dt="2024-12-09T01:30:56.782" v="2813" actId="14100"/>
          <ac:spMkLst>
            <pc:docMk/>
            <pc:sldMk cId="2786639814" sldId="333"/>
            <ac:spMk id="11" creationId="{F9563F68-5CAD-4DBF-19B9-83353AE3EAFC}"/>
          </ac:spMkLst>
        </pc:spChg>
        <pc:spChg chg="add mod">
          <ac:chgData name="Aryan Rajeev Saxena" userId="6bb50483-5a36-45fc-8ffa-e904ff242568" providerId="ADAL" clId="{C0F07D3F-7F4F-3949-9B82-5B1862379FAF}" dt="2024-12-09T01:30:56.782" v="2813" actId="14100"/>
          <ac:spMkLst>
            <pc:docMk/>
            <pc:sldMk cId="2786639814" sldId="333"/>
            <ac:spMk id="12" creationId="{47C0C24A-6954-DA7C-EC6F-1F01E500E912}"/>
          </ac:spMkLst>
        </pc:spChg>
        <pc:spChg chg="del">
          <ac:chgData name="Aryan Rajeev Saxena" userId="6bb50483-5a36-45fc-8ffa-e904ff242568" providerId="ADAL" clId="{C0F07D3F-7F4F-3949-9B82-5B1862379FAF}" dt="2024-12-09T01:16:37.312" v="2655" actId="478"/>
          <ac:spMkLst>
            <pc:docMk/>
            <pc:sldMk cId="2786639814" sldId="333"/>
            <ac:spMk id="17" creationId="{5B5BE37D-5049-FC13-3107-F876C60AF718}"/>
          </ac:spMkLst>
        </pc:spChg>
        <pc:spChg chg="del">
          <ac:chgData name="Aryan Rajeev Saxena" userId="6bb50483-5a36-45fc-8ffa-e904ff242568" providerId="ADAL" clId="{C0F07D3F-7F4F-3949-9B82-5B1862379FAF}" dt="2024-12-09T01:16:37.312" v="2655" actId="478"/>
          <ac:spMkLst>
            <pc:docMk/>
            <pc:sldMk cId="2786639814" sldId="333"/>
            <ac:spMk id="19" creationId="{076B9BDB-E7E7-4662-EC0F-AADF2A186085}"/>
          </ac:spMkLst>
        </pc:spChg>
        <pc:spChg chg="del">
          <ac:chgData name="Aryan Rajeev Saxena" userId="6bb50483-5a36-45fc-8ffa-e904ff242568" providerId="ADAL" clId="{C0F07D3F-7F4F-3949-9B82-5B1862379FAF}" dt="2024-12-09T01:16:37.312" v="2655" actId="478"/>
          <ac:spMkLst>
            <pc:docMk/>
            <pc:sldMk cId="2786639814" sldId="333"/>
            <ac:spMk id="20" creationId="{B374F4EB-622D-F067-1F97-0EA23994E182}"/>
          </ac:spMkLst>
        </pc:spChg>
        <pc:spChg chg="del">
          <ac:chgData name="Aryan Rajeev Saxena" userId="6bb50483-5a36-45fc-8ffa-e904ff242568" providerId="ADAL" clId="{C0F07D3F-7F4F-3949-9B82-5B1862379FAF}" dt="2024-12-09T01:16:37.312" v="2655" actId="478"/>
          <ac:spMkLst>
            <pc:docMk/>
            <pc:sldMk cId="2786639814" sldId="333"/>
            <ac:spMk id="21" creationId="{5B059C95-289D-C162-8BF3-758F5FE90284}"/>
          </ac:spMkLst>
        </pc:spChg>
        <pc:spChg chg="mod">
          <ac:chgData name="Aryan Rajeev Saxena" userId="6bb50483-5a36-45fc-8ffa-e904ff242568" providerId="ADAL" clId="{C0F07D3F-7F4F-3949-9B82-5B1862379FAF}" dt="2024-12-09T01:38:38.334" v="2948" actId="207"/>
          <ac:spMkLst>
            <pc:docMk/>
            <pc:sldMk cId="2786639814" sldId="333"/>
            <ac:spMk id="22" creationId="{425E0E8C-24B4-FEBF-2DD9-060459FC2C2B}"/>
          </ac:spMkLst>
        </pc:spChg>
        <pc:graphicFrameChg chg="add del mod modGraphic">
          <ac:chgData name="Aryan Rajeev Saxena" userId="6bb50483-5a36-45fc-8ffa-e904ff242568" providerId="ADAL" clId="{C0F07D3F-7F4F-3949-9B82-5B1862379FAF}" dt="2024-12-09T01:17:32.723" v="2672" actId="478"/>
          <ac:graphicFrameMkLst>
            <pc:docMk/>
            <pc:sldMk cId="2786639814" sldId="333"/>
            <ac:graphicFrameMk id="4" creationId="{CE3916EB-3554-637D-E01E-E7A0C6AC77BC}"/>
          </ac:graphicFrameMkLst>
        </pc:graphicFrameChg>
        <pc:graphicFrameChg chg="add del mod modGraphic">
          <ac:chgData name="Aryan Rajeev Saxena" userId="6bb50483-5a36-45fc-8ffa-e904ff242568" providerId="ADAL" clId="{C0F07D3F-7F4F-3949-9B82-5B1862379FAF}" dt="2024-12-09T01:20:03.231" v="2678" actId="478"/>
          <ac:graphicFrameMkLst>
            <pc:docMk/>
            <pc:sldMk cId="2786639814" sldId="333"/>
            <ac:graphicFrameMk id="7" creationId="{F7278A3E-A6E8-9DA0-CFC3-510D7FB31949}"/>
          </ac:graphicFrameMkLst>
        </pc:graphicFrameChg>
        <pc:graphicFrameChg chg="add mod modGraphic">
          <ac:chgData name="Aryan Rajeev Saxena" userId="6bb50483-5a36-45fc-8ffa-e904ff242568" providerId="ADAL" clId="{C0F07D3F-7F4F-3949-9B82-5B1862379FAF}" dt="2024-12-09T01:37:37.344" v="2917" actId="20577"/>
          <ac:graphicFrameMkLst>
            <pc:docMk/>
            <pc:sldMk cId="2786639814" sldId="333"/>
            <ac:graphicFrameMk id="10" creationId="{5D459A5C-CF16-B57F-86C6-A03FD7FB9D36}"/>
          </ac:graphicFrameMkLst>
        </pc:graphicFrameChg>
      </pc:sldChg>
      <pc:sldChg chg="addSp delSp modSp add mod modNotesTx">
        <pc:chgData name="Aryan Rajeev Saxena" userId="6bb50483-5a36-45fc-8ffa-e904ff242568" providerId="ADAL" clId="{C0F07D3F-7F4F-3949-9B82-5B1862379FAF}" dt="2024-12-09T03:11:26.496" v="3582" actId="1076"/>
        <pc:sldMkLst>
          <pc:docMk/>
          <pc:sldMk cId="1463886407" sldId="337"/>
        </pc:sldMkLst>
        <pc:spChg chg="add mod">
          <ac:chgData name="Aryan Rajeev Saxena" userId="6bb50483-5a36-45fc-8ffa-e904ff242568" providerId="ADAL" clId="{C0F07D3F-7F4F-3949-9B82-5B1862379FAF}" dt="2024-12-09T02:33:02.929" v="3450" actId="14100"/>
          <ac:spMkLst>
            <pc:docMk/>
            <pc:sldMk cId="1463886407" sldId="337"/>
            <ac:spMk id="2" creationId="{638E1FF4-B9FB-17BA-AB01-5FBB57C2D3D0}"/>
          </ac:spMkLst>
        </pc:spChg>
        <pc:spChg chg="mod">
          <ac:chgData name="Aryan Rajeev Saxena" userId="6bb50483-5a36-45fc-8ffa-e904ff242568" providerId="ADAL" clId="{C0F07D3F-7F4F-3949-9B82-5B1862379FAF}" dt="2024-12-09T01:40:51.832" v="2952" actId="20577"/>
          <ac:spMkLst>
            <pc:docMk/>
            <pc:sldMk cId="1463886407" sldId="337"/>
            <ac:spMk id="3" creationId="{F972F60E-924C-9100-B405-5EA37DB95478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4" creationId="{E8219D1C-2CE8-C975-F778-C9087CDCF68B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5" creationId="{6E594859-B070-3BCD-54D2-B71977899856}"/>
          </ac:spMkLst>
        </pc:spChg>
        <pc:spChg chg="mod">
          <ac:chgData name="Aryan Rajeev Saxena" userId="6bb50483-5a36-45fc-8ffa-e904ff242568" providerId="ADAL" clId="{C0F07D3F-7F4F-3949-9B82-5B1862379FAF}" dt="2024-12-09T02:33:05.233" v="3452" actId="1076"/>
          <ac:spMkLst>
            <pc:docMk/>
            <pc:sldMk cId="1463886407" sldId="337"/>
            <ac:spMk id="6" creationId="{D41B0332-8658-62D6-BED2-2A3F114C084E}"/>
          </ac:spMkLst>
        </pc:spChg>
        <pc:spChg chg="add del mod">
          <ac:chgData name="Aryan Rajeev Saxena" userId="6bb50483-5a36-45fc-8ffa-e904ff242568" providerId="ADAL" clId="{C0F07D3F-7F4F-3949-9B82-5B1862379FAF}" dt="2024-12-09T01:55:36.866" v="3029" actId="478"/>
          <ac:spMkLst>
            <pc:docMk/>
            <pc:sldMk cId="1463886407" sldId="337"/>
            <ac:spMk id="7" creationId="{C6AB3917-D2CA-92C0-0AF7-0BEC35A29ECF}"/>
          </ac:spMkLst>
        </pc:spChg>
        <pc:spChg chg="add del mod">
          <ac:chgData name="Aryan Rajeev Saxena" userId="6bb50483-5a36-45fc-8ffa-e904ff242568" providerId="ADAL" clId="{C0F07D3F-7F4F-3949-9B82-5B1862379FAF}" dt="2024-12-09T01:55:35.347" v="3028" actId="478"/>
          <ac:spMkLst>
            <pc:docMk/>
            <pc:sldMk cId="1463886407" sldId="337"/>
            <ac:spMk id="9" creationId="{8F557588-C2E2-B076-991E-2EAA2AA269FD}"/>
          </ac:spMkLst>
        </pc:spChg>
        <pc:spChg chg="add mod">
          <ac:chgData name="Aryan Rajeev Saxena" userId="6bb50483-5a36-45fc-8ffa-e904ff242568" providerId="ADAL" clId="{C0F07D3F-7F4F-3949-9B82-5B1862379FAF}" dt="2024-12-09T02:33:02.929" v="3450" actId="14100"/>
          <ac:spMkLst>
            <pc:docMk/>
            <pc:sldMk cId="1463886407" sldId="337"/>
            <ac:spMk id="11" creationId="{3441079F-A6CE-C6FF-3AD7-4BEA98751465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13" creationId="{B7800DAD-590D-0887-BD89-6E9A65C5688B}"/>
          </ac:spMkLst>
        </pc:spChg>
        <pc:spChg chg="add mod">
          <ac:chgData name="Aryan Rajeev Saxena" userId="6bb50483-5a36-45fc-8ffa-e904ff242568" providerId="ADAL" clId="{C0F07D3F-7F4F-3949-9B82-5B1862379FAF}" dt="2024-12-09T02:33:19.151" v="3454" actId="14100"/>
          <ac:spMkLst>
            <pc:docMk/>
            <pc:sldMk cId="1463886407" sldId="337"/>
            <ac:spMk id="14" creationId="{1CBBA862-9072-103A-F604-BB8823F82E32}"/>
          </ac:spMkLst>
        </pc:spChg>
        <pc:spChg chg="add mod">
          <ac:chgData name="Aryan Rajeev Saxena" userId="6bb50483-5a36-45fc-8ffa-e904ff242568" providerId="ADAL" clId="{C0F07D3F-7F4F-3949-9B82-5B1862379FAF}" dt="2024-12-09T02:33:02.929" v="3450" actId="14100"/>
          <ac:spMkLst>
            <pc:docMk/>
            <pc:sldMk cId="1463886407" sldId="337"/>
            <ac:spMk id="15" creationId="{A51AD1A5-6655-14A0-DFDC-347548DDAE05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16" creationId="{98A2C739-5AE4-6821-9A86-8F48C9A8D68A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17" creationId="{4424A52B-D330-ED3D-ECCF-C93139C84FAC}"/>
          </ac:spMkLst>
        </pc:spChg>
        <pc:spChg chg="add mod">
          <ac:chgData name="Aryan Rajeev Saxena" userId="6bb50483-5a36-45fc-8ffa-e904ff242568" providerId="ADAL" clId="{C0F07D3F-7F4F-3949-9B82-5B1862379FAF}" dt="2024-12-09T02:33:02.929" v="3450" actId="14100"/>
          <ac:spMkLst>
            <pc:docMk/>
            <pc:sldMk cId="1463886407" sldId="337"/>
            <ac:spMk id="18" creationId="{5128D87E-307F-B4C5-22D1-FE62260DC4AC}"/>
          </ac:spMkLst>
        </pc:spChg>
        <pc:spChg chg="add mod">
          <ac:chgData name="Aryan Rajeev Saxena" userId="6bb50483-5a36-45fc-8ffa-e904ff242568" providerId="ADAL" clId="{C0F07D3F-7F4F-3949-9B82-5B1862379FAF}" dt="2024-12-09T02:33:13.912" v="3453" actId="1076"/>
          <ac:spMkLst>
            <pc:docMk/>
            <pc:sldMk cId="1463886407" sldId="337"/>
            <ac:spMk id="19" creationId="{81B32C35-817F-A4ED-6261-94FBB25F02E9}"/>
          </ac:spMkLst>
        </pc:spChg>
        <pc:spChg chg="add mod">
          <ac:chgData name="Aryan Rajeev Saxena" userId="6bb50483-5a36-45fc-8ffa-e904ff242568" providerId="ADAL" clId="{C0F07D3F-7F4F-3949-9B82-5B1862379FAF}" dt="2024-12-09T03:11:26.496" v="3582" actId="1076"/>
          <ac:spMkLst>
            <pc:docMk/>
            <pc:sldMk cId="1463886407" sldId="337"/>
            <ac:spMk id="20" creationId="{1CCE59A5-3AC9-4DBB-93EC-9F49E7B4D88B}"/>
          </ac:spMkLst>
        </pc:spChg>
        <pc:spChg chg="add del mod">
          <ac:chgData name="Aryan Rajeev Saxena" userId="6bb50483-5a36-45fc-8ffa-e904ff242568" providerId="ADAL" clId="{C0F07D3F-7F4F-3949-9B82-5B1862379FAF}" dt="2024-12-09T02:04:28.003" v="3249"/>
          <ac:spMkLst>
            <pc:docMk/>
            <pc:sldMk cId="1463886407" sldId="337"/>
            <ac:spMk id="21" creationId="{DF691284-2302-5504-6209-4A59AA77829F}"/>
          </ac:spMkLst>
        </pc:spChg>
        <pc:graphicFrameChg chg="del mod">
          <ac:chgData name="Aryan Rajeev Saxena" userId="6bb50483-5a36-45fc-8ffa-e904ff242568" providerId="ADAL" clId="{C0F07D3F-7F4F-3949-9B82-5B1862379FAF}" dt="2024-12-09T01:53:36.268" v="2961" actId="478"/>
          <ac:graphicFrameMkLst>
            <pc:docMk/>
            <pc:sldMk cId="1463886407" sldId="337"/>
            <ac:graphicFrameMk id="10" creationId="{60DFF832-8474-101C-027A-0D87B9EC1B25}"/>
          </ac:graphicFrameMkLst>
        </pc:graphicFrameChg>
      </pc:sldChg>
      <pc:sldChg chg="addSp delSp modSp mod setBg modClrScheme chgLayout">
        <pc:chgData name="Aryan Rajeev Saxena" userId="6bb50483-5a36-45fc-8ffa-e904ff242568" providerId="ADAL" clId="{C0F07D3F-7F4F-3949-9B82-5B1862379FAF}" dt="2024-12-09T02:40:30.837" v="3471"/>
        <pc:sldMkLst>
          <pc:docMk/>
          <pc:sldMk cId="542882814" sldId="343"/>
        </pc:sldMkLst>
        <pc:spChg chg="mod">
          <ac:chgData name="Aryan Rajeev Saxena" userId="6bb50483-5a36-45fc-8ffa-e904ff242568" providerId="ADAL" clId="{C0F07D3F-7F4F-3949-9B82-5B1862379FAF}" dt="2024-12-09T02:40:18.830" v="3466" actId="26606"/>
          <ac:spMkLst>
            <pc:docMk/>
            <pc:sldMk cId="542882814" sldId="343"/>
            <ac:spMk id="3" creationId="{2D32B30C-891B-5E3D-EE92-17378C5C7291}"/>
          </ac:spMkLst>
        </pc:spChg>
        <pc:spChg chg="add del mod">
          <ac:chgData name="Aryan Rajeev Saxena" userId="6bb50483-5a36-45fc-8ffa-e904ff242568" providerId="ADAL" clId="{C0F07D3F-7F4F-3949-9B82-5B1862379FAF}" dt="2024-12-09T02:40:18.830" v="3466" actId="26606"/>
          <ac:spMkLst>
            <pc:docMk/>
            <pc:sldMk cId="542882814" sldId="343"/>
            <ac:spMk id="1031" creationId="{BA3ECB8A-2033-8F58-678D-09DEA7A6BCE6}"/>
          </ac:spMkLst>
        </pc:spChg>
        <pc:spChg chg="add del">
          <ac:chgData name="Aryan Rajeev Saxena" userId="6bb50483-5a36-45fc-8ffa-e904ff242568" providerId="ADAL" clId="{C0F07D3F-7F4F-3949-9B82-5B1862379FAF}" dt="2024-12-09T02:40:15.067" v="3462" actId="26606"/>
          <ac:spMkLst>
            <pc:docMk/>
            <pc:sldMk cId="542882814" sldId="343"/>
            <ac:spMk id="1036" creationId="{5C8908E2-EE49-44D2-9428-A28D2312A8D5}"/>
          </ac:spMkLst>
        </pc:spChg>
        <pc:spChg chg="add del">
          <ac:chgData name="Aryan Rajeev Saxena" userId="6bb50483-5a36-45fc-8ffa-e904ff242568" providerId="ADAL" clId="{C0F07D3F-7F4F-3949-9B82-5B1862379FAF}" dt="2024-12-09T02:40:15.067" v="3462" actId="26606"/>
          <ac:spMkLst>
            <pc:docMk/>
            <pc:sldMk cId="542882814" sldId="343"/>
            <ac:spMk id="1042" creationId="{8B88B599-C539-4F18-A32A-40207EC6E21A}"/>
          </ac:spMkLst>
        </pc:spChg>
        <pc:spChg chg="add del">
          <ac:chgData name="Aryan Rajeev Saxena" userId="6bb50483-5a36-45fc-8ffa-e904ff242568" providerId="ADAL" clId="{C0F07D3F-7F4F-3949-9B82-5B1862379FAF}" dt="2024-12-09T02:40:15.067" v="3462" actId="26606"/>
          <ac:spMkLst>
            <pc:docMk/>
            <pc:sldMk cId="542882814" sldId="343"/>
            <ac:spMk id="1044" creationId="{ED888B23-07FA-482A-96DF-47E31AF1A603}"/>
          </ac:spMkLst>
        </pc:spChg>
        <pc:grpChg chg="add del">
          <ac:chgData name="Aryan Rajeev Saxena" userId="6bb50483-5a36-45fc-8ffa-e904ff242568" providerId="ADAL" clId="{C0F07D3F-7F4F-3949-9B82-5B1862379FAF}" dt="2024-12-09T02:40:15.067" v="3462" actId="26606"/>
          <ac:grpSpMkLst>
            <pc:docMk/>
            <pc:sldMk cId="542882814" sldId="343"/>
            <ac:grpSpMk id="1038" creationId="{B29018A0-5DE6-4CC9-AB25-675616AF7225}"/>
          </ac:grpSpMkLst>
        </pc:grpChg>
        <pc:picChg chg="add mod">
          <ac:chgData name="Aryan Rajeev Saxena" userId="6bb50483-5a36-45fc-8ffa-e904ff242568" providerId="ADAL" clId="{C0F07D3F-7F4F-3949-9B82-5B1862379FAF}" dt="2024-12-09T02:40:30.837" v="3471"/>
          <ac:picMkLst>
            <pc:docMk/>
            <pc:sldMk cId="542882814" sldId="343"/>
            <ac:picMk id="2" creationId="{D023B419-5DA0-77AA-33A9-75AF4D705CC2}"/>
          </ac:picMkLst>
        </pc:picChg>
        <pc:picChg chg="add mod">
          <ac:chgData name="Aryan Rajeev Saxena" userId="6bb50483-5a36-45fc-8ffa-e904ff242568" providerId="ADAL" clId="{C0F07D3F-7F4F-3949-9B82-5B1862379FAF}" dt="2024-12-09T02:40:28.114" v="3469" actId="1076"/>
          <ac:picMkLst>
            <pc:docMk/>
            <pc:sldMk cId="542882814" sldId="343"/>
            <ac:picMk id="1026" creationId="{8579CEA2-1D6C-6593-55C3-903339BDC0C8}"/>
          </ac:picMkLst>
        </pc:picChg>
      </pc:sldChg>
      <pc:sldChg chg="addSp delSp modSp add mod">
        <pc:chgData name="Aryan Rajeev Saxena" userId="6bb50483-5a36-45fc-8ffa-e904ff242568" providerId="ADAL" clId="{C0F07D3F-7F4F-3949-9B82-5B1862379FAF}" dt="2024-12-09T02:41:16.187" v="3522" actId="14100"/>
        <pc:sldMkLst>
          <pc:docMk/>
          <pc:sldMk cId="114453482" sldId="344"/>
        </pc:sldMkLst>
        <pc:spChg chg="mod">
          <ac:chgData name="Aryan Rajeev Saxena" userId="6bb50483-5a36-45fc-8ffa-e904ff242568" providerId="ADAL" clId="{C0F07D3F-7F4F-3949-9B82-5B1862379FAF}" dt="2024-12-09T02:40:44.101" v="3515" actId="20577"/>
          <ac:spMkLst>
            <pc:docMk/>
            <pc:sldMk cId="114453482" sldId="344"/>
            <ac:spMk id="3" creationId="{2BB9759F-92C2-50E1-D230-8BCA297235D9}"/>
          </ac:spMkLst>
        </pc:spChg>
        <pc:picChg chg="add del">
          <ac:chgData name="Aryan Rajeev Saxena" userId="6bb50483-5a36-45fc-8ffa-e904ff242568" providerId="ADAL" clId="{C0F07D3F-7F4F-3949-9B82-5B1862379FAF}" dt="2024-12-09T02:41:12.560" v="3521" actId="478"/>
          <ac:picMkLst>
            <pc:docMk/>
            <pc:sldMk cId="114453482" sldId="344"/>
            <ac:picMk id="1026" creationId="{7EB2EA1A-E39F-E346-CDF5-050BF5521BE6}"/>
          </ac:picMkLst>
        </pc:picChg>
        <pc:picChg chg="add del mod">
          <ac:chgData name="Aryan Rajeev Saxena" userId="6bb50483-5a36-45fc-8ffa-e904ff242568" providerId="ADAL" clId="{C0F07D3F-7F4F-3949-9B82-5B1862379FAF}" dt="2024-12-09T02:41:16.187" v="3522" actId="14100"/>
          <ac:picMkLst>
            <pc:docMk/>
            <pc:sldMk cId="114453482" sldId="344"/>
            <ac:picMk id="3074" creationId="{A3C35093-0E5D-3B70-83D8-10AA562ABDE8}"/>
          </ac:picMkLst>
        </pc:picChg>
      </pc:sldChg>
      <pc:sldChg chg="add">
        <pc:chgData name="Aryan Rajeev Saxena" userId="6bb50483-5a36-45fc-8ffa-e904ff242568" providerId="ADAL" clId="{C0F07D3F-7F4F-3949-9B82-5B1862379FAF}" dt="2024-12-09T02:42:20.788" v="3523" actId="2890"/>
        <pc:sldMkLst>
          <pc:docMk/>
          <pc:sldMk cId="2940144580" sldId="346"/>
        </pc:sldMkLst>
      </pc:sldChg>
      <pc:sldChg chg="addSp delSp modSp mod">
        <pc:chgData name="Aryan Rajeev Saxena" userId="6bb50483-5a36-45fc-8ffa-e904ff242568" providerId="ADAL" clId="{C0F07D3F-7F4F-3949-9B82-5B1862379FAF}" dt="2024-12-09T02:45:04.523" v="3563" actId="20577"/>
        <pc:sldMkLst>
          <pc:docMk/>
          <pc:sldMk cId="2940144580" sldId="347"/>
        </pc:sldMkLst>
        <pc:spChg chg="mod">
          <ac:chgData name="Aryan Rajeev Saxena" userId="6bb50483-5a36-45fc-8ffa-e904ff242568" providerId="ADAL" clId="{C0F07D3F-7F4F-3949-9B82-5B1862379FAF}" dt="2024-12-09T02:45:04.523" v="3563" actId="20577"/>
          <ac:spMkLst>
            <pc:docMk/>
            <pc:sldMk cId="2940144580" sldId="347"/>
            <ac:spMk id="3" creationId="{11B575E5-2A47-ACF5-059F-755D5DFD126B}"/>
          </ac:spMkLst>
        </pc:spChg>
        <pc:picChg chg="del">
          <ac:chgData name="Aryan Rajeev Saxena" userId="6bb50483-5a36-45fc-8ffa-e904ff242568" providerId="ADAL" clId="{C0F07D3F-7F4F-3949-9B82-5B1862379FAF}" dt="2024-12-09T02:42:27.159" v="3526" actId="478"/>
          <ac:picMkLst>
            <pc:docMk/>
            <pc:sldMk cId="2940144580" sldId="347"/>
            <ac:picMk id="3074" creationId="{90AAB2FB-7442-E7CF-FF8C-E11374C7468B}"/>
          </ac:picMkLst>
        </pc:picChg>
        <pc:picChg chg="add mod">
          <ac:chgData name="Aryan Rajeev Saxena" userId="6bb50483-5a36-45fc-8ffa-e904ff242568" providerId="ADAL" clId="{C0F07D3F-7F4F-3949-9B82-5B1862379FAF}" dt="2024-12-09T02:44:18.720" v="3547" actId="1076"/>
          <ac:picMkLst>
            <pc:docMk/>
            <pc:sldMk cId="2940144580" sldId="347"/>
            <ac:picMk id="5122" creationId="{207D0986-23F7-17B0-9976-75FF66B259DA}"/>
          </ac:picMkLst>
        </pc:picChg>
        <pc:picChg chg="add mod">
          <ac:chgData name="Aryan Rajeev Saxena" userId="6bb50483-5a36-45fc-8ffa-e904ff242568" providerId="ADAL" clId="{C0F07D3F-7F4F-3949-9B82-5B1862379FAF}" dt="2024-12-09T02:44:16.210" v="3546" actId="1076"/>
          <ac:picMkLst>
            <pc:docMk/>
            <pc:sldMk cId="2940144580" sldId="347"/>
            <ac:picMk id="5124" creationId="{83B54B92-8C15-43C7-6A60-A1B4844B0857}"/>
          </ac:picMkLst>
        </pc:picChg>
        <pc:picChg chg="add mod">
          <ac:chgData name="Aryan Rajeev Saxena" userId="6bb50483-5a36-45fc-8ffa-e904ff242568" providerId="ADAL" clId="{C0F07D3F-7F4F-3949-9B82-5B1862379FAF}" dt="2024-12-09T02:44:11.819" v="3545" actId="1076"/>
          <ac:picMkLst>
            <pc:docMk/>
            <pc:sldMk cId="2940144580" sldId="347"/>
            <ac:picMk id="5126" creationId="{F95E191D-63CC-B9E8-63FB-B9C13A917BD0}"/>
          </ac:picMkLst>
        </pc:picChg>
      </pc:sldChg>
      <pc:sldChg chg="add">
        <pc:chgData name="Aryan Rajeev Saxena" userId="6bb50483-5a36-45fc-8ffa-e904ff242568" providerId="ADAL" clId="{C0F07D3F-7F4F-3949-9B82-5B1862379FAF}" dt="2024-12-09T02:45:11.302" v="3564" actId="2890"/>
        <pc:sldMkLst>
          <pc:docMk/>
          <pc:sldMk cId="2316216164" sldId="349"/>
        </pc:sldMkLst>
      </pc:sldChg>
      <pc:sldChg chg="addSp delSp modSp add mod ord modNotesTx">
        <pc:chgData name="Aryan Rajeev Saxena" userId="6bb50483-5a36-45fc-8ffa-e904ff242568" providerId="ADAL" clId="{C0F07D3F-7F4F-3949-9B82-5B1862379FAF}" dt="2024-12-09T03:30:47.402" v="3811" actId="12"/>
        <pc:sldMkLst>
          <pc:docMk/>
          <pc:sldMk cId="1873629067" sldId="350"/>
        </pc:sldMkLst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2" creationId="{B7BA99F2-1D36-BC9C-B132-CE6ACC968247}"/>
          </ac:spMkLst>
        </pc:spChg>
        <pc:spChg chg="mod">
          <ac:chgData name="Aryan Rajeev Saxena" userId="6bb50483-5a36-45fc-8ffa-e904ff242568" providerId="ADAL" clId="{C0F07D3F-7F4F-3949-9B82-5B1862379FAF}" dt="2024-12-09T03:02:40.607" v="3571" actId="20577"/>
          <ac:spMkLst>
            <pc:docMk/>
            <pc:sldMk cId="1873629067" sldId="350"/>
            <ac:spMk id="3" creationId="{97FB924C-A82B-D37A-C1F7-835D00B00CB8}"/>
          </ac:spMkLst>
        </pc:spChg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4" creationId="{28C06DBF-80A6-CC29-F830-4BF93F1F897E}"/>
          </ac:spMkLst>
        </pc:spChg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5" creationId="{5DE36429-EC18-4ED8-72C8-AB78F692289B}"/>
          </ac:spMkLst>
        </pc:spChg>
        <pc:spChg chg="mod">
          <ac:chgData name="Aryan Rajeev Saxena" userId="6bb50483-5a36-45fc-8ffa-e904ff242568" providerId="ADAL" clId="{C0F07D3F-7F4F-3949-9B82-5B1862379FAF}" dt="2024-12-09T03:13:02.162" v="3584" actId="20577"/>
          <ac:spMkLst>
            <pc:docMk/>
            <pc:sldMk cId="1873629067" sldId="350"/>
            <ac:spMk id="6" creationId="{CE94D744-CE10-DA01-03A7-905150203EBB}"/>
          </ac:spMkLst>
        </pc:spChg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7" creationId="{2D3E7103-06DB-9A83-FC68-5914F38815D4}"/>
          </ac:spMkLst>
        </pc:spChg>
        <pc:spChg chg="del">
          <ac:chgData name="Aryan Rajeev Saxena" userId="6bb50483-5a36-45fc-8ffa-e904ff242568" providerId="ADAL" clId="{C0F07D3F-7F4F-3949-9B82-5B1862379FAF}" dt="2024-12-09T03:06:08.797" v="3575" actId="478"/>
          <ac:spMkLst>
            <pc:docMk/>
            <pc:sldMk cId="1873629067" sldId="350"/>
            <ac:spMk id="8" creationId="{D8AC7D2A-5C90-24B5-3769-8D05ABFBED62}"/>
          </ac:spMkLst>
        </pc:spChg>
        <pc:spChg chg="add mod">
          <ac:chgData name="Aryan Rajeev Saxena" userId="6bb50483-5a36-45fc-8ffa-e904ff242568" providerId="ADAL" clId="{C0F07D3F-7F4F-3949-9B82-5B1862379FAF}" dt="2024-12-09T03:18:14.642" v="3674" actId="20577"/>
          <ac:spMkLst>
            <pc:docMk/>
            <pc:sldMk cId="1873629067" sldId="350"/>
            <ac:spMk id="9" creationId="{CD7F2E2D-F68B-FC60-A0C1-C2A4D64331C0}"/>
          </ac:spMkLst>
        </pc:spChg>
        <pc:spChg chg="add mod">
          <ac:chgData name="Aryan Rajeev Saxena" userId="6bb50483-5a36-45fc-8ffa-e904ff242568" providerId="ADAL" clId="{C0F07D3F-7F4F-3949-9B82-5B1862379FAF}" dt="2024-12-09T03:24:14.563" v="3744" actId="20577"/>
          <ac:spMkLst>
            <pc:docMk/>
            <pc:sldMk cId="1873629067" sldId="350"/>
            <ac:spMk id="11" creationId="{9A0D6FB2-5F19-6512-BD59-19E007434F42}"/>
          </ac:spMkLst>
        </pc:spChg>
        <pc:spChg chg="del">
          <ac:chgData name="Aryan Rajeev Saxena" userId="6bb50483-5a36-45fc-8ffa-e904ff242568" providerId="ADAL" clId="{C0F07D3F-7F4F-3949-9B82-5B1862379FAF}" dt="2024-12-09T03:06:13.737" v="3579" actId="478"/>
          <ac:spMkLst>
            <pc:docMk/>
            <pc:sldMk cId="1873629067" sldId="350"/>
            <ac:spMk id="12" creationId="{469C8B1C-26E8-59BD-E9A7-36DF87000F84}"/>
          </ac:spMkLst>
        </pc:spChg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13" creationId="{8B2A389E-6183-B6DE-60B7-3C6163CFDA8D}"/>
          </ac:spMkLst>
        </pc:spChg>
        <pc:spChg chg="add mod">
          <ac:chgData name="Aryan Rajeev Saxena" userId="6bb50483-5a36-45fc-8ffa-e904ff242568" providerId="ADAL" clId="{C0F07D3F-7F4F-3949-9B82-5B1862379FAF}" dt="2024-12-09T03:18:34.016" v="3711" actId="20577"/>
          <ac:spMkLst>
            <pc:docMk/>
            <pc:sldMk cId="1873629067" sldId="350"/>
            <ac:spMk id="14" creationId="{575311F8-136E-5E8F-5B27-7BC8F75E33EC}"/>
          </ac:spMkLst>
        </pc:spChg>
        <pc:spChg chg="add mod">
          <ac:chgData name="Aryan Rajeev Saxena" userId="6bb50483-5a36-45fc-8ffa-e904ff242568" providerId="ADAL" clId="{C0F07D3F-7F4F-3949-9B82-5B1862379FAF}" dt="2024-12-09T03:28:51.970" v="3764" actId="21"/>
          <ac:spMkLst>
            <pc:docMk/>
            <pc:sldMk cId="1873629067" sldId="350"/>
            <ac:spMk id="15" creationId="{01808AF8-6017-BBE6-DCB9-FC69C2E3C9D9}"/>
          </ac:spMkLst>
        </pc:spChg>
        <pc:spChg chg="add mod">
          <ac:chgData name="Aryan Rajeev Saxena" userId="6bb50483-5a36-45fc-8ffa-e904ff242568" providerId="ADAL" clId="{C0F07D3F-7F4F-3949-9B82-5B1862379FAF}" dt="2024-12-09T03:17:35.824" v="3635"/>
          <ac:spMkLst>
            <pc:docMk/>
            <pc:sldMk cId="1873629067" sldId="350"/>
            <ac:spMk id="16" creationId="{CE1543EF-B996-3448-6DF9-CAA723BE8975}"/>
          </ac:spMkLst>
        </pc:spChg>
        <pc:spChg chg="add mod">
          <ac:chgData name="Aryan Rajeev Saxena" userId="6bb50483-5a36-45fc-8ffa-e904ff242568" providerId="ADAL" clId="{C0F07D3F-7F4F-3949-9B82-5B1862379FAF}" dt="2024-12-09T03:18:49.728" v="3736" actId="20577"/>
          <ac:spMkLst>
            <pc:docMk/>
            <pc:sldMk cId="1873629067" sldId="350"/>
            <ac:spMk id="17" creationId="{91B2FB92-BDE9-573B-C216-CEBF27C871D9}"/>
          </ac:spMkLst>
        </pc:spChg>
        <pc:spChg chg="add mod">
          <ac:chgData name="Aryan Rajeev Saxena" userId="6bb50483-5a36-45fc-8ffa-e904ff242568" providerId="ADAL" clId="{C0F07D3F-7F4F-3949-9B82-5B1862379FAF}" dt="2024-12-09T03:30:47.402" v="3811" actId="12"/>
          <ac:spMkLst>
            <pc:docMk/>
            <pc:sldMk cId="1873629067" sldId="350"/>
            <ac:spMk id="18" creationId="{AA4868FD-1513-701F-8AE1-83165FCB9881}"/>
          </ac:spMkLst>
        </pc:spChg>
        <pc:spChg chg="add del">
          <ac:chgData name="Aryan Rajeev Saxena" userId="6bb50483-5a36-45fc-8ffa-e904ff242568" providerId="ADAL" clId="{C0F07D3F-7F4F-3949-9B82-5B1862379FAF}" dt="2024-12-09T03:24:57.742" v="3746" actId="22"/>
          <ac:spMkLst>
            <pc:docMk/>
            <pc:sldMk cId="1873629067" sldId="350"/>
            <ac:spMk id="20" creationId="{4A6DA973-5CCE-F055-A6A5-30C78F2CA2A2}"/>
          </ac:spMkLst>
        </pc:spChg>
        <pc:spChg chg="add mod">
          <ac:chgData name="Aryan Rajeev Saxena" userId="6bb50483-5a36-45fc-8ffa-e904ff242568" providerId="ADAL" clId="{C0F07D3F-7F4F-3949-9B82-5B1862379FAF}" dt="2024-12-09T03:29:02.236" v="3769" actId="20577"/>
          <ac:spMkLst>
            <pc:docMk/>
            <pc:sldMk cId="1873629067" sldId="350"/>
            <ac:spMk id="21" creationId="{E25E7F88-A65A-EC00-48B9-4580A5E5ACD2}"/>
          </ac:spMkLst>
        </pc:spChg>
        <pc:spChg chg="del">
          <ac:chgData name="Aryan Rajeev Saxena" userId="6bb50483-5a36-45fc-8ffa-e904ff242568" providerId="ADAL" clId="{C0F07D3F-7F4F-3949-9B82-5B1862379FAF}" dt="2024-12-09T03:17:40.644" v="3636" actId="478"/>
          <ac:spMkLst>
            <pc:docMk/>
            <pc:sldMk cId="1873629067" sldId="350"/>
            <ac:spMk id="22" creationId="{0DE8A91E-11CF-CBA1-A3FE-7E2F421F6F19}"/>
          </ac:spMkLst>
        </pc:spChg>
        <pc:spChg chg="add mod">
          <ac:chgData name="Aryan Rajeev Saxena" userId="6bb50483-5a36-45fc-8ffa-e904ff242568" providerId="ADAL" clId="{C0F07D3F-7F4F-3949-9B82-5B1862379FAF}" dt="2024-12-09T03:30:00.715" v="3792" actId="20577"/>
          <ac:spMkLst>
            <pc:docMk/>
            <pc:sldMk cId="1873629067" sldId="350"/>
            <ac:spMk id="23" creationId="{8A6A15E1-3489-15CB-0940-EC469036B003}"/>
          </ac:spMkLst>
        </pc:spChg>
        <pc:graphicFrameChg chg="del modGraphic">
          <ac:chgData name="Aryan Rajeev Saxena" userId="6bb50483-5a36-45fc-8ffa-e904ff242568" providerId="ADAL" clId="{C0F07D3F-7F4F-3949-9B82-5B1862379FAF}" dt="2024-12-09T03:06:12.669" v="3578" actId="478"/>
          <ac:graphicFrameMkLst>
            <pc:docMk/>
            <pc:sldMk cId="1873629067" sldId="350"/>
            <ac:graphicFrameMk id="10" creationId="{D3CE6D78-692F-7DD4-1EDB-B4498ADF4C2E}"/>
          </ac:graphicFrameMkLst>
        </pc:graphicFrameChg>
      </pc:sldChg>
      <pc:sldChg chg="addSp modSp add mod">
        <pc:chgData name="Aryan Rajeev Saxena" userId="6bb50483-5a36-45fc-8ffa-e904ff242568" providerId="ADAL" clId="{C0F07D3F-7F4F-3949-9B82-5B1862379FAF}" dt="2024-12-09T03:35:34.819" v="3936" actId="1076"/>
        <pc:sldMkLst>
          <pc:docMk/>
          <pc:sldMk cId="195134330" sldId="351"/>
        </pc:sldMkLst>
        <pc:spChg chg="add mod">
          <ac:chgData name="Aryan Rajeev Saxena" userId="6bb50483-5a36-45fc-8ffa-e904ff242568" providerId="ADAL" clId="{C0F07D3F-7F4F-3949-9B82-5B1862379FAF}" dt="2024-12-09T03:35:12.939" v="3935" actId="20577"/>
          <ac:spMkLst>
            <pc:docMk/>
            <pc:sldMk cId="195134330" sldId="351"/>
            <ac:spMk id="2" creationId="{A3A0F058-2101-3823-5FF0-A712661377BC}"/>
          </ac:spMkLst>
        </pc:spChg>
        <pc:spChg chg="mod">
          <ac:chgData name="Aryan Rajeev Saxena" userId="6bb50483-5a36-45fc-8ffa-e904ff242568" providerId="ADAL" clId="{C0F07D3F-7F4F-3949-9B82-5B1862379FAF}" dt="2024-12-09T03:35:34.819" v="3936" actId="1076"/>
          <ac:spMkLst>
            <pc:docMk/>
            <pc:sldMk cId="195134330" sldId="351"/>
            <ac:spMk id="6" creationId="{BC3EC89A-00DA-D750-F3B7-BC39903CD5EC}"/>
          </ac:spMkLst>
        </pc:spChg>
        <pc:spChg chg="mod">
          <ac:chgData name="Aryan Rajeev Saxena" userId="6bb50483-5a36-45fc-8ffa-e904ff242568" providerId="ADAL" clId="{C0F07D3F-7F4F-3949-9B82-5B1862379FAF}" dt="2024-12-09T03:33:53.303" v="3852"/>
          <ac:spMkLst>
            <pc:docMk/>
            <pc:sldMk cId="195134330" sldId="351"/>
            <ac:spMk id="22" creationId="{9B46BE6D-E592-3463-7B52-4426D522CE59}"/>
          </ac:spMkLst>
        </pc:spChg>
      </pc:sldChg>
      <pc:sldChg chg="addSp delSp modSp del mod">
        <pc:chgData name="Aryan Rajeev Saxena" userId="6bb50483-5a36-45fc-8ffa-e904ff242568" providerId="ADAL" clId="{C0F07D3F-7F4F-3949-9B82-5B1862379FAF}" dt="2024-12-09T03:58:01.772" v="4191" actId="2696"/>
        <pc:sldMkLst>
          <pc:docMk/>
          <pc:sldMk cId="10620821" sldId="352"/>
        </pc:sldMkLst>
        <pc:spChg chg="add mod">
          <ac:chgData name="Aryan Rajeev Saxena" userId="6bb50483-5a36-45fc-8ffa-e904ff242568" providerId="ADAL" clId="{C0F07D3F-7F4F-3949-9B82-5B1862379FAF}" dt="2024-12-09T03:43:32.567" v="3958" actId="20577"/>
          <ac:spMkLst>
            <pc:docMk/>
            <pc:sldMk cId="10620821" sldId="352"/>
            <ac:spMk id="7" creationId="{07D3314C-112F-A0BD-CF2A-A1C7C27A0045}"/>
          </ac:spMkLst>
        </pc:spChg>
        <pc:spChg chg="add mod">
          <ac:chgData name="Aryan Rajeev Saxena" userId="6bb50483-5a36-45fc-8ffa-e904ff242568" providerId="ADAL" clId="{C0F07D3F-7F4F-3949-9B82-5B1862379FAF}" dt="2024-12-09T03:44:51.226" v="3988" actId="12"/>
          <ac:spMkLst>
            <pc:docMk/>
            <pc:sldMk cId="10620821" sldId="352"/>
            <ac:spMk id="8" creationId="{F84A5BF4-A2AE-4423-4E77-323903AB705F}"/>
          </ac:spMkLst>
        </pc:spChg>
        <pc:spChg chg="add mod">
          <ac:chgData name="Aryan Rajeev Saxena" userId="6bb50483-5a36-45fc-8ffa-e904ff242568" providerId="ADAL" clId="{C0F07D3F-7F4F-3949-9B82-5B1862379FAF}" dt="2024-12-09T03:46:21.220" v="4001" actId="20577"/>
          <ac:spMkLst>
            <pc:docMk/>
            <pc:sldMk cId="10620821" sldId="352"/>
            <ac:spMk id="9" creationId="{F8C0CC33-8D72-B186-BF6B-EDFC9C8F8328}"/>
          </ac:spMkLst>
        </pc:spChg>
        <pc:spChg chg="add del mod">
          <ac:chgData name="Aryan Rajeev Saxena" userId="6bb50483-5a36-45fc-8ffa-e904ff242568" providerId="ADAL" clId="{C0F07D3F-7F4F-3949-9B82-5B1862379FAF}" dt="2024-12-09T03:45:25.649" v="3994" actId="478"/>
          <ac:spMkLst>
            <pc:docMk/>
            <pc:sldMk cId="10620821" sldId="352"/>
            <ac:spMk id="10" creationId="{B57CFD73-34AB-7B86-2DA8-3F79A5824469}"/>
          </ac:spMkLst>
        </pc:spChg>
        <pc:spChg chg="add mod">
          <ac:chgData name="Aryan Rajeev Saxena" userId="6bb50483-5a36-45fc-8ffa-e904ff242568" providerId="ADAL" clId="{C0F07D3F-7F4F-3949-9B82-5B1862379FAF}" dt="2024-12-09T03:45:59.873" v="4000" actId="1076"/>
          <ac:spMkLst>
            <pc:docMk/>
            <pc:sldMk cId="10620821" sldId="352"/>
            <ac:spMk id="12" creationId="{CF150197-7406-D141-E096-867E77EF252A}"/>
          </ac:spMkLst>
        </pc:spChg>
      </pc:sldChg>
      <pc:sldChg chg="addSp delSp modSp mod modNotesTx">
        <pc:chgData name="Aryan Rajeev Saxena" userId="6bb50483-5a36-45fc-8ffa-e904ff242568" providerId="ADAL" clId="{C0F07D3F-7F4F-3949-9B82-5B1862379FAF}" dt="2024-12-09T03:53:49.472" v="4190" actId="2085"/>
        <pc:sldMkLst>
          <pc:docMk/>
          <pc:sldMk cId="2827897834" sldId="357"/>
        </pc:sldMkLst>
        <pc:spChg chg="mod">
          <ac:chgData name="Aryan Rajeev Saxena" userId="6bb50483-5a36-45fc-8ffa-e904ff242568" providerId="ADAL" clId="{C0F07D3F-7F4F-3949-9B82-5B1862379FAF}" dt="2024-12-09T03:53:49.472" v="4190" actId="2085"/>
          <ac:spMkLst>
            <pc:docMk/>
            <pc:sldMk cId="2827897834" sldId="357"/>
            <ac:spMk id="2" creationId="{8B6A7DAD-479A-1C51-BD11-B995412F75BB}"/>
          </ac:spMkLst>
        </pc:spChg>
        <pc:spChg chg="del mod">
          <ac:chgData name="Aryan Rajeev Saxena" userId="6bb50483-5a36-45fc-8ffa-e904ff242568" providerId="ADAL" clId="{C0F07D3F-7F4F-3949-9B82-5B1862379FAF}" dt="2024-12-09T03:49:33.643" v="4113" actId="478"/>
          <ac:spMkLst>
            <pc:docMk/>
            <pc:sldMk cId="2827897834" sldId="357"/>
            <ac:spMk id="4" creationId="{B0388E67-9AD3-196C-61ED-6653A26EF600}"/>
          </ac:spMkLst>
        </pc:spChg>
        <pc:spChg chg="del mod">
          <ac:chgData name="Aryan Rajeev Saxena" userId="6bb50483-5a36-45fc-8ffa-e904ff242568" providerId="ADAL" clId="{C0F07D3F-7F4F-3949-9B82-5B1862379FAF}" dt="2024-12-09T03:49:34.576" v="4114" actId="478"/>
          <ac:spMkLst>
            <pc:docMk/>
            <pc:sldMk cId="2827897834" sldId="357"/>
            <ac:spMk id="5" creationId="{1B672B49-404C-9312-D171-5AAA7D6ED48C}"/>
          </ac:spMkLst>
        </pc:spChg>
        <pc:spChg chg="add del mod">
          <ac:chgData name="Aryan Rajeev Saxena" userId="6bb50483-5a36-45fc-8ffa-e904ff242568" providerId="ADAL" clId="{C0F07D3F-7F4F-3949-9B82-5B1862379FAF}" dt="2024-12-09T03:49:02.010" v="4100" actId="478"/>
          <ac:spMkLst>
            <pc:docMk/>
            <pc:sldMk cId="2827897834" sldId="357"/>
            <ac:spMk id="6" creationId="{41D4AF86-63E9-74D9-B81A-39D99D4C828D}"/>
          </ac:spMkLst>
        </pc:spChg>
        <pc:spChg chg="add mod">
          <ac:chgData name="Aryan Rajeev Saxena" userId="6bb50483-5a36-45fc-8ffa-e904ff242568" providerId="ADAL" clId="{C0F07D3F-7F4F-3949-9B82-5B1862379FAF}" dt="2024-12-09T03:53:49.472" v="4190" actId="2085"/>
          <ac:spMkLst>
            <pc:docMk/>
            <pc:sldMk cId="2827897834" sldId="357"/>
            <ac:spMk id="10" creationId="{1CE11252-5B5D-DC50-0625-7DB17EFBBB1B}"/>
          </ac:spMkLst>
        </pc:spChg>
        <pc:spChg chg="add mod">
          <ac:chgData name="Aryan Rajeev Saxena" userId="6bb50483-5a36-45fc-8ffa-e904ff242568" providerId="ADAL" clId="{C0F07D3F-7F4F-3949-9B82-5B1862379FAF}" dt="2024-12-09T03:53:49.472" v="4190" actId="2085"/>
          <ac:spMkLst>
            <pc:docMk/>
            <pc:sldMk cId="2827897834" sldId="357"/>
            <ac:spMk id="11" creationId="{2C25F7BA-94B4-CE74-07D0-8C8BC5DE77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35A4-FFE2-47CA-949C-F680D490B2C1}" type="datetimeFigureOut"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4A321-2453-4EE4-816C-C3A28729DE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3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93F0-709B-E426-34B3-C0A8F2FE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48FBD-3240-3DEB-C49F-FE91C5E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3DA46-C91A-46FE-56AC-3282918C3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AEB4F-31BE-0F12-AF18-273FF055D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1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B15E-79F9-0180-D365-8B268F1F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DDA37-C831-D15F-CCB8-B36D84111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3FFB8-4220-45DF-974C-711A3576F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EF77-8667-3225-EB68-FE7303750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6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E9147-BE59-20CB-C67D-00304DCF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8CB08-1C4D-8918-714D-A0B5DE78C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ACE36-C94B-564A-015E-96F6DD550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2903C-5305-0099-DB80-35E27E50D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7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6123-A250-3BA6-12A4-69C532E8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C8F42-42FE-FCA4-BC19-CF132279F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C9265-037B-992E-ADEE-B84FCCF6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7E07C-21DE-1035-91AA-407FC311F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C730-0461-F35F-DAE9-0A7C25E2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23247-1951-948E-AFB6-96C6C33BB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ECB1E-7C01-9F9D-3E34-12DA5BB5C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2709D-A5D2-DA6F-141C-B632D5E2B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2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29C5-CFF6-1029-87BD-D06C1661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F2C0B-7D85-D093-821B-48CD9E74B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1BD68-E0E7-17A9-38AE-8EA7D8A36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0EBF-73D1-A668-6ABB-619DC63BB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6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BA4-4F7D-CD30-ACCF-9E4FC5D73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94D9B-4530-7C85-A0F6-8A83FD7DF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49DB8-29DC-AC92-F4D0-FD863C322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EA23E-E76C-1935-E97A-BA6A1ED09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3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5380-CE8F-4E58-9204-F7A6BE6B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5C31E-77A3-A33F-4023-969C03BCC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56E88-D8D3-D46D-A54D-E3E8DA8B6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39468-8186-310D-E4E9-76F455CF6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6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ECC6-BB05-77B7-7770-65AC5AFD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FFEF8-B6F5-DD8D-136E-F54776A72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22EC1-16BF-D578-15ED-FBFE6B31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0B468-2980-0461-0D6F-501B0323E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6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EE894-8175-50B0-3AF8-0409697F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907A4-5D69-7A13-032B-54B2B79C4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FA198-D6C5-92D2-CDF8-BD0978D66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53993-A0AC-A055-860C-76B8CFA38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D611B-3FCD-380F-67BA-A2AC14B5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E0820-D814-5390-96D1-6056BEBEF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E2355-4E55-AE9D-1F58-90AE76748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064EB-5D5B-94D5-F5DC-0CBFD9833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6318-75A0-3559-3807-2BC19381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BCD1D-3229-742B-D190-CA24F7C56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3A7F0-9C94-BF6E-3E3B-D400DA1FA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AE9CF-4DEF-4CD1-7812-D9AF45123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3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0: Underperforming 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0.080 (Very low likelihood of achieving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13,102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301 (Only ~2.3% of hosts have a high probability of becoming a Superhost)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Low Potential: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The low probability reflects poor performance and limited appeal among these hosts.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Challenges: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Cluster 0 struggles with below-average property characteristics, low pricing, and weak competitiveness.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Encourage hosts to improve service quality, reflected in better ratings and reviews.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Introduce pricing optimization tools to attract more bookings.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Offer training or resources to help hosts compete more effectively in their neighborhoods.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1: Successful </a:t>
            </a:r>
            <a:r>
              <a:rPr lang="en-US" b="1" i="0" u="none" strike="noStrike" err="1">
                <a:solidFill>
                  <a:srgbClr val="000000"/>
                </a:solidFill>
                <a:effectLst/>
              </a:rPr>
              <a:t>Superhosts</a:t>
            </a:r>
            <a:endParaRPr lang="en-US" b="1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0.925 (Very high likelihood of maintaining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11,327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10,387 (~91.7% of hosts likely to retain Superhost status)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High Stability: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Most hosts in this cluster are successful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reflecting strong service quality and high competitiveness.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Strengths: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Premium properties with high pricing, large capacity, and excellent guest experiences drive this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Provide advanced tools to help these hosts maintain their performance.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Leverage these hosts as ambassadors or role models for other clusters.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Reward and recognize these hosts to sustain loyalty and motivation.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2: Recent Superhost Achievers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0.759 (Moderately high likelihood of retaining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5,083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3,096 (~60.9% of hosts likely to retain Superhost status)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Growth-Oriented: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This cluster represents hosts who recently achieved Superhost status due to operational improvements and competitive pricing.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Vulnerabilities: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While many hosts are doing well, some may struggle to sustain their performance due to moderate property characteristics.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Focus on retention strategies like continued training and guidance to sustain performance.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Offer insights into improving guest satisfaction and optimizing pricing for hosts at risk of losing their status.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Encourage continued innovation in guest services to build on their momentum.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3: Stable </a:t>
            </a:r>
            <a:r>
              <a:rPr lang="en-US" b="1" i="0" u="none" strike="noStrike" err="1">
                <a:solidFill>
                  <a:srgbClr val="000000"/>
                </a:solidFill>
                <a:effectLst/>
              </a:rPr>
              <a:t>Superhosts</a:t>
            </a:r>
            <a:r>
              <a:rPr lang="en-US" b="1" i="0" u="none" strike="noStrike">
                <a:solidFill>
                  <a:srgbClr val="000000"/>
                </a:solidFill>
                <a:effectLst/>
              </a:rPr>
              <a:t> with Smaller 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0.925 (Very high likelihood of maintaining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14,149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13,003 (~91.9% of hosts likely to retain Superhost status)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Consistency: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This cluster reflects stable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 who rely on strong service quality despite smaller properties and moderate pricing.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Strengths: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High ratings, reviews, and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 density in their neighborhoods contribute to their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Provide resources to help these hosts maximize their profitability without compromising service quality.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Recognize and reward their consistent performance to reinforce motivation.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Promote their success as a model for smaller properties in other clusters.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4: High-Capacity Properties with Potential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0.095 (Very low likelihood of achieving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13,064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425 (~3.3% of hosts have a high probability of becoming Superhost)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Untapped Potential: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Despite high-capacity properties and competitive pricing, this cluster has a low probability of achieving Superhost status, likely due to service and operational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Challenges: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Ratings and reviews are not strong enough to compete with other clusters.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Conduct targeted interventions to improve service quality and guest satisfaction.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Highlight the financial benefits of achieving Superhost status to motivate performance improvements.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Offer pricing tools and operational resources to better utilize their competitive pricing advantage.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Cluster 5: Budget-Friendly Properties in Dense Areas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Average Probability: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0.126 (Low likelihood of achieving Superhost status)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Total Hosts: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11,979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Superhost Likely Count: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687 (~5.7% of hosts have a high probability of becoming Superhost)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Insights: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Pricing-Driven Strategy: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These hosts rely heavily on competitive pricing in densely populated areas but struggle to deliver the service quality needed to achieve Superhost status.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Challenges: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The low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 density in their neighborhoods might reflect limited peer influence or collaboration opportunities.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Action Items: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Introduce service improvement programs to elevate guest experiences.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Leverage pricing competitiveness as a strength while working on operational enhancements.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Encourage collaboration or peer mentoring with successful hosts in similar neighborhoods.</a:t>
            </a:r>
          </a:p>
          <a:p>
            <a:pPr algn="l"/>
            <a:r>
              <a:rPr lang="en-US" b="1" i="0" u="none" strike="noStrike">
                <a:solidFill>
                  <a:srgbClr val="000000"/>
                </a:solidFill>
                <a:effectLst/>
              </a:rPr>
              <a:t>Summary of Key Findings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Strong Performers: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Clusters 1 and 3 dominate in terms of high Superhost probabilities, representing stable and highly successful segments.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Emerging Performers: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Cluster 2 shows potential for sustained growth but requires support to maintain their momentum.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Underperforming Segments: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Clusters 0, 4, and 5 struggle with low probabilities, requiring focused interventions to unlock their potential.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8057-A3F6-E0FD-0527-5C84A7F9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0AC507-63A2-0A80-EE53-395526430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4ACA8-D0ED-A3E9-B97A-456A1B8F1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High Performers: Clusters 2 &amp; 4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Features: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Guest Satisfaction &amp; Engagement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Market Competitiveness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Interpretation: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These clusters represent stable and successful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. They excel in guest ratings and engagement metrics, such as reviews and bookings, and operate in highly competitive markets with optimized pricing strategies.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Focus on recognizing and rewarding these hosts, while offering tools to sustain their success and improve profitability.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Emerging Potential: Cluster 3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Features: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Nightly Rate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Superhost History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Neighborhood Influence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Property Characteristics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Interpretation: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This cluster consists of recent Superhost achievers who show growth potential. Their success is tied to optimized pricing, strong past performance, and favorable neighborhood dynamics.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Support these hosts with resources to maintain their momentum, such as advanced analytics for pricing strategies and customer feedback tools.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Underperforming Segments: Clusters 1, 5, &amp; 6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Features: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Price and Market Positioning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Neighborhood Influence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Interpretation: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These clusters struggle with low Superhost probabilities due to weak guest satisfaction metrics or inefficient pricing strategies. Local neighborhood factors might also limit their ability to compete effectively.</a:t>
            </a:r>
          </a:p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</a:rPr>
              <a:t>Target these hosts with training programs to improve service quality, better pricing tools to enhance market competitiveness, and mentorship opportunities with successful 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Superhosts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67E5-0E56-2B75-EB3E-5137B1CA3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8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1211-5B81-1361-CACB-4B852F2E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4FCC0-87CD-DF36-4832-DB954258D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51E13-7538-0691-7858-D2959E63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HighKey</a:t>
            </a:r>
            <a:r>
              <a:rPr lang="en-US" b="1"/>
              <a:t> Insights and Implications Slide</a:t>
            </a:r>
          </a:p>
          <a:p>
            <a:r>
              <a:rPr lang="en-US" b="1"/>
              <a:t>High Performers (Clusters 2 &amp; 4):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These clusters consist of stable </a:t>
            </a:r>
            <a:r>
              <a:rPr lang="en-US" err="1"/>
              <a:t>Superhosts</a:t>
            </a:r>
            <a:r>
              <a:rPr lang="en-US"/>
              <a:t> with high guest satisfaction and competitive positioning.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Recognize and reward top-performing hosts to maintain loyalty.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Offer advanced pricing tools to further optimize revenue.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Promote their listings in high-demand markets to maximize profitability.</a:t>
            </a:r>
          </a:p>
          <a:p>
            <a:r>
              <a:rPr lang="en-US" b="1"/>
              <a:t>Emerging Potential (Cluster 3):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Hosts recently achieving Superhost status show significant growth potential with moderate guest satisfaction and pricing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Provide targeted support, such as mentorship and operational tools, to sustain momentum.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Encourage investment in quality enhancements to boost guest experiences.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Highlight their listings through promotions to accelerate bookings.</a:t>
            </a:r>
          </a:p>
          <a:p>
            <a:r>
              <a:rPr lang="en-US" b="1"/>
              <a:t>Underperformers (Clusters 1, 5, &amp; 6):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These clusters struggle with low guest satisfaction, weak pricing strategies, and inconsistent service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Launch training programs to improve service quality and operational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Provide dynamic pricing tools to align rates with market demand.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Incentivize participation in host improvement programs to foster long-term development.</a:t>
            </a:r>
          </a:p>
          <a:p>
            <a:r>
              <a:rPr lang="en-US"/>
              <a:t>These insights offer a roadmap for Airbnb to enhance its market positioning by addressing diverse host needs effectively.</a:t>
            </a:r>
          </a:p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AE9D5-5E87-BC65-961C-7DAD0E4D8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2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63A2C-6289-18D8-81CA-AE3347CC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824C0-D887-DDD9-3E3E-8ACC6019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DB7F3-47D7-898C-34D9-E4AC5B0B2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HighKey</a:t>
            </a:r>
            <a:r>
              <a:rPr lang="en-US" b="1"/>
              <a:t> Insights and Implications Slide</a:t>
            </a:r>
          </a:p>
          <a:p>
            <a:r>
              <a:rPr lang="en-US" b="1"/>
              <a:t>High Performers (Clusters 2 &amp; 4):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These clusters consist of stable </a:t>
            </a:r>
            <a:r>
              <a:rPr lang="en-US" err="1"/>
              <a:t>Superhosts</a:t>
            </a:r>
            <a:r>
              <a:rPr lang="en-US"/>
              <a:t> with high guest satisfaction and competitive positioning.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Recognize and reward top-performing hosts to maintain loyalty.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Offer advanced pricing tools to further optimize revenue.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Promote their listings in high-demand markets to maximize profitability.</a:t>
            </a:r>
          </a:p>
          <a:p>
            <a:r>
              <a:rPr lang="en-US" b="1"/>
              <a:t>Emerging Potential (Cluster 3):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Hosts recently achieving Superhost status show significant growth potential with moderate guest satisfaction and pricing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Provide targeted support, such as mentorship and operational tools, to sustain momentum.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Encourage investment in quality enhancements to boost guest experiences.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Highlight their listings through promotions to accelerate bookings.</a:t>
            </a:r>
          </a:p>
          <a:p>
            <a:r>
              <a:rPr lang="en-US" b="1"/>
              <a:t>Underperformers (Clusters 1, 5, &amp; 6):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These clusters struggle with low guest satisfaction, weak pricing strategies, and inconsistent service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Strategic Steps: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Launch training programs to improve service quality and operational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Provide dynamic pricing tools to align rates with market demand.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Incentivize participation in host improvement programs to foster long-term development.</a:t>
            </a:r>
          </a:p>
          <a:p>
            <a:r>
              <a:rPr lang="en-US"/>
              <a:t>These insights offer a roadmap for Airbnb to enhance its market positioning by addressing diverse host needs effectively.</a:t>
            </a:r>
          </a:p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9A6C6-95C9-F6A4-13BD-113673A0D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4A321-2453-4EE4-816C-C3A28729D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1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31EE394-2DC5-4D0E-1B83-1FF6F15D04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79" y="5613953"/>
            <a:ext cx="2479639" cy="7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2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C6D242-4CB1-1B15-7017-2E570BCF51BE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35C1E1AF-67FD-BADD-AA5D-5405370FB5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9942" y="6547613"/>
            <a:ext cx="1354764" cy="242500"/>
          </a:xfrm>
          <a:prstGeom prst="rect">
            <a:avLst/>
          </a:prstGeom>
        </p:spPr>
      </p:pic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3B30600-BBCF-14CD-209B-6ECC4A7383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18" y="6506208"/>
            <a:ext cx="956711" cy="2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17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 wrap="square">
            <a:noAutofit/>
          </a:bodyPr>
          <a:lstStyle>
            <a:lvl1pPr>
              <a:defRPr b="1">
                <a:solidFill>
                  <a:srgbClr val="FF5A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68" y="6547613"/>
            <a:ext cx="1354764" cy="242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BFAC-9DDD-7E29-716C-4E627DE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2486" y="6310312"/>
            <a:ext cx="2743200" cy="365125"/>
          </a:xfrm>
        </p:spPr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B414B59-0156-FB6E-1589-DC292EA4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44" y="6506208"/>
            <a:ext cx="956711" cy="2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4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5" y="2005070"/>
            <a:ext cx="9943793" cy="592834"/>
          </a:xfrm>
        </p:spPr>
        <p:txBody>
          <a:bodyPr/>
          <a:lstStyle/>
          <a:p>
            <a:r>
              <a:rPr lang="en-US" sz="4800" b="1" err="1">
                <a:latin typeface="Arial"/>
                <a:cs typeface="Arial"/>
              </a:rPr>
              <a:t>AirBnB</a:t>
            </a:r>
            <a:r>
              <a:rPr lang="en-US" sz="4800" b="1">
                <a:latin typeface="Arial"/>
                <a:cs typeface="Arial"/>
              </a:rPr>
              <a:t> – Market Segmentation and Insights</a:t>
            </a: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3257" y="3026157"/>
            <a:ext cx="7763458" cy="4492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MGMT 687- AI for Business Decisions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D260820-E6B7-A78E-B1C4-FC1EB12EF662}"/>
              </a:ext>
            </a:extLst>
          </p:cNvPr>
          <p:cNvSpPr txBox="1">
            <a:spLocks/>
          </p:cNvSpPr>
          <p:nvPr/>
        </p:nvSpPr>
        <p:spPr>
          <a:xfrm>
            <a:off x="1456393" y="4202003"/>
            <a:ext cx="8740029" cy="1209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Aryan Saxena</a:t>
            </a:r>
          </a:p>
          <a:p>
            <a:pPr algn="r"/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Himanshu Sharma</a:t>
            </a:r>
          </a:p>
          <a:p>
            <a:pPr algn="r"/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Ayush Gupta</a:t>
            </a: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B91DC-8C99-31B7-7A98-DD3B55F7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E2B26-9335-7F61-5742-3B3A9763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Market Segmentation – An Overview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C99F-C8E3-78A2-36FC-99ACFCDBB99D}"/>
              </a:ext>
            </a:extLst>
          </p:cNvPr>
          <p:cNvSpPr txBox="1"/>
          <p:nvPr/>
        </p:nvSpPr>
        <p:spPr>
          <a:xfrm>
            <a:off x="276710" y="2319565"/>
            <a:ext cx="4724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We’ve carried out the market segmentation based on the following characteristics:</a:t>
            </a:r>
            <a:endParaRPr lang="en-US" sz="1600"/>
          </a:p>
        </p:txBody>
      </p:sp>
      <p:pic>
        <p:nvPicPr>
          <p:cNvPr id="15" name="Graphic 14" descr="Social network with solid fill">
            <a:extLst>
              <a:ext uri="{FF2B5EF4-FFF2-40B4-BE49-F238E27FC236}">
                <a16:creationId xmlns:a16="http://schemas.microsoft.com/office/drawing/2014/main" id="{3361F8EE-F0F0-BD02-AF15-2C7B00D75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602" y="366502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3E12B-D04B-8FF7-D916-5CAEBA81D3B4}"/>
              </a:ext>
            </a:extLst>
          </p:cNvPr>
          <p:cNvSpPr txBox="1"/>
          <p:nvPr/>
        </p:nvSpPr>
        <p:spPr>
          <a:xfrm>
            <a:off x="1796760" y="4528463"/>
            <a:ext cx="7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689B71-F817-8BDA-B1FB-5E9C608979D3}"/>
              </a:ext>
            </a:extLst>
          </p:cNvPr>
          <p:cNvCxnSpPr/>
          <p:nvPr/>
        </p:nvCxnSpPr>
        <p:spPr>
          <a:xfrm flipV="1">
            <a:off x="2425957" y="3420762"/>
            <a:ext cx="454090" cy="35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8DBE9D-3636-5DC0-6CE1-BA225A3CACEE}"/>
              </a:ext>
            </a:extLst>
          </p:cNvPr>
          <p:cNvCxnSpPr>
            <a:cxnSpLocks/>
          </p:cNvCxnSpPr>
          <p:nvPr/>
        </p:nvCxnSpPr>
        <p:spPr>
          <a:xfrm>
            <a:off x="1445071" y="3436028"/>
            <a:ext cx="457200" cy="353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579800-B280-B3C7-BBD3-81D03D18937E}"/>
              </a:ext>
            </a:extLst>
          </p:cNvPr>
          <p:cNvCxnSpPr>
            <a:cxnSpLocks/>
          </p:cNvCxnSpPr>
          <p:nvPr/>
        </p:nvCxnSpPr>
        <p:spPr>
          <a:xfrm flipV="1">
            <a:off x="1331736" y="4317600"/>
            <a:ext cx="457200" cy="35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3901B9-9372-BB21-BE0C-01E7D63F006D}"/>
              </a:ext>
            </a:extLst>
          </p:cNvPr>
          <p:cNvCxnSpPr>
            <a:cxnSpLocks/>
          </p:cNvCxnSpPr>
          <p:nvPr/>
        </p:nvCxnSpPr>
        <p:spPr>
          <a:xfrm>
            <a:off x="2574631" y="4333158"/>
            <a:ext cx="457200" cy="35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Map with pin with solid fill">
            <a:extLst>
              <a:ext uri="{FF2B5EF4-FFF2-40B4-BE49-F238E27FC236}">
                <a16:creationId xmlns:a16="http://schemas.microsoft.com/office/drawing/2014/main" id="{AB1F44D1-A904-73E7-9EA5-D186099A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699" y="4492737"/>
            <a:ext cx="687003" cy="687003"/>
          </a:xfrm>
          <a:prstGeom prst="rect">
            <a:avLst/>
          </a:prstGeom>
        </p:spPr>
      </p:pic>
      <p:pic>
        <p:nvPicPr>
          <p:cNvPr id="32" name="Graphic 31" descr="Renovation (House With Sparkles) with solid fill">
            <a:extLst>
              <a:ext uri="{FF2B5EF4-FFF2-40B4-BE49-F238E27FC236}">
                <a16:creationId xmlns:a16="http://schemas.microsoft.com/office/drawing/2014/main" id="{3C3544D9-D2DA-7F3A-1362-F5C657519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127633" y="2946414"/>
            <a:ext cx="687004" cy="687004"/>
          </a:xfrm>
          <a:prstGeom prst="rect">
            <a:avLst/>
          </a:prstGeom>
        </p:spPr>
      </p:pic>
      <p:pic>
        <p:nvPicPr>
          <p:cNvPr id="33" name="Graphic 32" descr="Upward trend with solid fill">
            <a:extLst>
              <a:ext uri="{FF2B5EF4-FFF2-40B4-BE49-F238E27FC236}">
                <a16:creationId xmlns:a16="http://schemas.microsoft.com/office/drawing/2014/main" id="{7F8AC2C6-96EA-DB40-89A4-8C8796E6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77883" y="2921099"/>
            <a:ext cx="687004" cy="687004"/>
          </a:xfrm>
          <a:prstGeom prst="rect">
            <a:avLst/>
          </a:prstGeom>
        </p:spPr>
      </p:pic>
      <p:pic>
        <p:nvPicPr>
          <p:cNvPr id="34" name="Graphic 33" descr="Money with solid fill">
            <a:extLst>
              <a:ext uri="{FF2B5EF4-FFF2-40B4-BE49-F238E27FC236}">
                <a16:creationId xmlns:a16="http://schemas.microsoft.com/office/drawing/2014/main" id="{0848278B-B6B8-C746-0A18-2AA43AAFB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5387" y="4492738"/>
            <a:ext cx="687003" cy="687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65C9C7-BF89-4084-9F22-208D43676B60}"/>
              </a:ext>
            </a:extLst>
          </p:cNvPr>
          <p:cNvSpPr txBox="1"/>
          <p:nvPr/>
        </p:nvSpPr>
        <p:spPr>
          <a:xfrm>
            <a:off x="2721308" y="3573830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Property Characteristics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0C4232-39CA-4363-7E3B-2ED21610D423}"/>
              </a:ext>
            </a:extLst>
          </p:cNvPr>
          <p:cNvSpPr txBox="1"/>
          <p:nvPr/>
        </p:nvSpPr>
        <p:spPr>
          <a:xfrm>
            <a:off x="2721308" y="5122712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Neighborhood Characteristics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2A80-F752-1386-14B0-77802DA4624E}"/>
              </a:ext>
            </a:extLst>
          </p:cNvPr>
          <p:cNvSpPr txBox="1"/>
          <p:nvPr/>
        </p:nvSpPr>
        <p:spPr>
          <a:xfrm>
            <a:off x="154788" y="5122712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Pricing Characteristics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0A4064-88E5-F45F-3F73-6598D37792CE}"/>
              </a:ext>
            </a:extLst>
          </p:cNvPr>
          <p:cNvSpPr txBox="1"/>
          <p:nvPr/>
        </p:nvSpPr>
        <p:spPr>
          <a:xfrm>
            <a:off x="154788" y="3538688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Historical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56C28-ED86-E65F-ED92-4E09C26649C3}"/>
              </a:ext>
            </a:extLst>
          </p:cNvPr>
          <p:cNvSpPr txBox="1"/>
          <p:nvPr/>
        </p:nvSpPr>
        <p:spPr>
          <a:xfrm>
            <a:off x="5274905" y="2319565"/>
            <a:ext cx="6711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 used an elbow plot and silhouette plot on the transformed data to identify the K=6 as the ideal number of clusters for our analysis:</a:t>
            </a:r>
            <a:endParaRPr lang="en-US" sz="16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0FEA87-FC0E-AD61-E4B8-28B85C7A7D3C}"/>
              </a:ext>
            </a:extLst>
          </p:cNvPr>
          <p:cNvSpPr/>
          <p:nvPr/>
        </p:nvSpPr>
        <p:spPr>
          <a:xfrm>
            <a:off x="4786704" y="3953661"/>
            <a:ext cx="634482" cy="66205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8F34C3C-E4D8-4D45-D6E0-379E12E88F13}"/>
              </a:ext>
            </a:extLst>
          </p:cNvPr>
          <p:cNvSpPr/>
          <p:nvPr/>
        </p:nvSpPr>
        <p:spPr>
          <a:xfrm>
            <a:off x="276710" y="1512409"/>
            <a:ext cx="4848906" cy="588651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Segmentation Ideology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D2B417E-0715-76C3-FCA3-F625A9A1E86C}"/>
              </a:ext>
            </a:extLst>
          </p:cNvPr>
          <p:cNvSpPr/>
          <p:nvPr/>
        </p:nvSpPr>
        <p:spPr>
          <a:xfrm>
            <a:off x="5318546" y="1512409"/>
            <a:ext cx="6405366" cy="58865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Finalization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B2E24D-B7F7-B162-5E67-D33D9229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1" y="2946414"/>
            <a:ext cx="3291589" cy="28435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D191D-BE3B-A9E9-BD33-129B179BD1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747" y="3369893"/>
            <a:ext cx="3298780" cy="3019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15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7F52-7526-DD87-5DB3-A51E2836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052D-5A56-4B72-A9C4-16690039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Segment 1 – Hosts of Underperforming Properties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E8EF87-A02B-0962-B2FA-6AAE23D49B77}"/>
              </a:ext>
            </a:extLst>
          </p:cNvPr>
          <p:cNvSpPr txBox="1"/>
          <p:nvPr/>
        </p:nvSpPr>
        <p:spPr>
          <a:xfrm>
            <a:off x="2555364" y="1845568"/>
            <a:ext cx="88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Almost negligible share of hosts are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with no gains in status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F503C0-A796-2D53-DC6B-FD9C77C0311B}"/>
              </a:ext>
            </a:extLst>
          </p:cNvPr>
          <p:cNvSpPr txBox="1"/>
          <p:nvPr/>
        </p:nvSpPr>
        <p:spPr>
          <a:xfrm>
            <a:off x="2555364" y="3046243"/>
            <a:ext cx="88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Below-average size and capacity with minimal representation of entire apartments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AF34CE-0DB0-F716-824F-A68D627A13F4}"/>
              </a:ext>
            </a:extLst>
          </p:cNvPr>
          <p:cNvSpPr txBox="1"/>
          <p:nvPr/>
        </p:nvSpPr>
        <p:spPr>
          <a:xfrm>
            <a:off x="2555364" y="4274920"/>
            <a:ext cx="88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Significantly below-average pricing and low competitiveness in the local market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43200-D135-73FC-A71B-55FA871406CA}"/>
              </a:ext>
            </a:extLst>
          </p:cNvPr>
          <p:cNvSpPr txBox="1"/>
          <p:nvPr/>
        </p:nvSpPr>
        <p:spPr>
          <a:xfrm>
            <a:off x="2555364" y="5514701"/>
            <a:ext cx="88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Moderate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but low overall population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2395CF-111C-8616-1DFC-14AEDECB1132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00937B5-8233-8E4D-2203-F80ED55ABF57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50" name="Graphic 49" descr="Upward trend with solid fill">
              <a:extLst>
                <a:ext uri="{FF2B5EF4-FFF2-40B4-BE49-F238E27FC236}">
                  <a16:creationId xmlns:a16="http://schemas.microsoft.com/office/drawing/2014/main" id="{D214ADBC-6395-7787-4C18-3D2DD6E1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453460-56D7-0E75-651E-AF9403659AA7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A1B462C-F10C-4EC3-4C4A-B29B3A76C230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53" name="Graphic 52" descr="Renovation (House With Sparkles) with solid fill">
              <a:extLst>
                <a:ext uri="{FF2B5EF4-FFF2-40B4-BE49-F238E27FC236}">
                  <a16:creationId xmlns:a16="http://schemas.microsoft.com/office/drawing/2014/main" id="{37D0D43B-9F6E-8845-558C-FF85680CE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5199E2-E5E8-5B7A-7029-8F4ACDE9C6CB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47477F2-D2BA-EB1A-976B-E6685F44DA0B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56" name="Graphic 55" descr="Money with solid fill">
              <a:extLst>
                <a:ext uri="{FF2B5EF4-FFF2-40B4-BE49-F238E27FC236}">
                  <a16:creationId xmlns:a16="http://schemas.microsoft.com/office/drawing/2014/main" id="{DAE86F37-C6E1-EE53-60CD-D42C6EA9A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B9954B7-DEBA-E3F4-4685-7492596267D7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B912D99-BE58-2300-B3D3-52ECBF290D7C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59" name="Graphic 58" descr="Map with pin with solid fill">
              <a:extLst>
                <a:ext uri="{FF2B5EF4-FFF2-40B4-BE49-F238E27FC236}">
                  <a16:creationId xmlns:a16="http://schemas.microsoft.com/office/drawing/2014/main" id="{DB933A68-A5D0-8C5D-0274-4BF04ED7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50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F221-0ED5-D247-1D06-13016812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59326-DC94-0B7E-5E7F-300CF0E4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8756" cy="1051889"/>
          </a:xfrm>
        </p:spPr>
        <p:txBody>
          <a:bodyPr/>
          <a:lstStyle/>
          <a:p>
            <a:r>
              <a:rPr lang="en-US" sz="4400"/>
              <a:t>Segment 2 – Hosts of Premium Properties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4DD825-14EF-B1DD-3D9B-4CFF0D6F24F9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A9DBC5C-1F2D-0F93-7442-7E477A0C83D5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33" name="Graphic 32" descr="Upward trend with solid fill">
              <a:extLst>
                <a:ext uri="{FF2B5EF4-FFF2-40B4-BE49-F238E27FC236}">
                  <a16:creationId xmlns:a16="http://schemas.microsoft.com/office/drawing/2014/main" id="{E23AA7F9-D0C7-FCA3-7E73-A1D42592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DEC252-6489-E413-3EF4-253091B85A49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FA272A-6F92-B892-A53A-F6A6324E12D2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12" name="Graphic 11" descr="Renovation (House With Sparkles) with solid fill">
              <a:extLst>
                <a:ext uri="{FF2B5EF4-FFF2-40B4-BE49-F238E27FC236}">
                  <a16:creationId xmlns:a16="http://schemas.microsoft.com/office/drawing/2014/main" id="{3F574C7A-4D44-FD02-C527-F96AD341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B9551-6847-3922-F20F-C2AA0A385B47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588DB31-2AAC-B939-B5A3-0232C717FD24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7CF0C32F-9B02-A36D-0815-594E8A294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2526DD-F01F-025D-84AA-FDBD207C5811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B9C0D36-EB25-5D66-45B4-23DF5D9589A2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16D3DBA4-A6E8-C24B-16BF-A3C812DF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7B146F2-C255-0ADE-7335-60218A56246F}"/>
              </a:ext>
            </a:extLst>
          </p:cNvPr>
          <p:cNvSpPr txBox="1"/>
          <p:nvPr/>
        </p:nvSpPr>
        <p:spPr>
          <a:xfrm>
            <a:off x="2555364" y="1632781"/>
            <a:ext cx="8827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Nearly all hosts are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though no recent gains were observed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Zero cancellations highlight strong reliability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CC966-6494-95A1-2299-EC6F47B34B4E}"/>
              </a:ext>
            </a:extLst>
          </p:cNvPr>
          <p:cNvSpPr txBox="1"/>
          <p:nvPr/>
        </p:nvSpPr>
        <p:spPr>
          <a:xfrm>
            <a:off x="2555364" y="3059908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Significantly above-average size and capacity. No private rooms or entire apartments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19C5AF-F65B-7CC3-3C2C-9F213ECB8153}"/>
              </a:ext>
            </a:extLst>
          </p:cNvPr>
          <p:cNvSpPr txBox="1"/>
          <p:nvPr/>
        </p:nvSpPr>
        <p:spPr>
          <a:xfrm>
            <a:off x="2555364" y="4287304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 pricing with highly competitive rates within the local neighborhood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31FBA9-0AFF-4337-1138-84D2433390B4}"/>
              </a:ext>
            </a:extLst>
          </p:cNvPr>
          <p:cNvSpPr txBox="1"/>
          <p:nvPr/>
        </p:nvSpPr>
        <p:spPr>
          <a:xfrm>
            <a:off x="2555364" y="5514701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but a relatively low population in the local area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4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21C-17F0-7682-64AF-5E9DFA42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A6BEFD-826C-AAE3-31B0-AF9E676E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8756" cy="1051889"/>
          </a:xfrm>
        </p:spPr>
        <p:txBody>
          <a:bodyPr/>
          <a:lstStyle/>
          <a:p>
            <a:r>
              <a:rPr lang="en-US" sz="4400"/>
              <a:t>Segment 3 – Rising </a:t>
            </a:r>
            <a:r>
              <a:rPr lang="en-US" sz="4400" err="1"/>
              <a:t>Superhosts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4C7B3-5908-3398-30B9-B52411284908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E803E8-5817-1AD8-9455-C43E45CC3E09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33" name="Graphic 32" descr="Upward trend with solid fill">
              <a:extLst>
                <a:ext uri="{FF2B5EF4-FFF2-40B4-BE49-F238E27FC236}">
                  <a16:creationId xmlns:a16="http://schemas.microsoft.com/office/drawing/2014/main" id="{93CA7D22-A1E4-2B34-E13E-53C5D7FA0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8875C-F3F7-62CA-FE80-045D5B02CC62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8E01267-3F23-4864-A5F4-F2CDD4F7856A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12" name="Graphic 11" descr="Renovation (House With Sparkles) with solid fill">
              <a:extLst>
                <a:ext uri="{FF2B5EF4-FFF2-40B4-BE49-F238E27FC236}">
                  <a16:creationId xmlns:a16="http://schemas.microsoft.com/office/drawing/2014/main" id="{04A5F0A3-940E-E5C8-F149-4C598B2C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BAFAC1-B173-F543-C64B-24D56ED88D89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3038F94-A5BA-5947-4DE8-09ED8E672502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6E052FA4-5AF6-C986-B5DC-4D5BFD2D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CD7AAC-9FEB-2089-0C57-6FB4F19EBF40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27E6B70-933E-7C38-6F04-04D93F06D47B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E0845DBD-25EB-D09C-40EA-560FA1B08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96743C-4682-EFB1-25D8-0E1CD3DE7C32}"/>
              </a:ext>
            </a:extLst>
          </p:cNvPr>
          <p:cNvSpPr txBox="1"/>
          <p:nvPr/>
        </p:nvSpPr>
        <p:spPr>
          <a:xfrm>
            <a:off x="2555364" y="1661536"/>
            <a:ext cx="88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 of the hosts are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 all gaining status recently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Zero cancellations reflect strong reliability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77E56E-1CAE-286D-DF0C-11A502688F52}"/>
              </a:ext>
            </a:extLst>
          </p:cNvPr>
          <p:cNvSpPr txBox="1"/>
          <p:nvPr/>
        </p:nvSpPr>
        <p:spPr>
          <a:xfrm>
            <a:off x="2555364" y="3059908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Average size and capacity. Some representation of entire apartments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4838E1-7ED0-8FE7-DAC4-21FFBD8AC2F7}"/>
              </a:ext>
            </a:extLst>
          </p:cNvPr>
          <p:cNvSpPr txBox="1"/>
          <p:nvPr/>
        </p:nvSpPr>
        <p:spPr>
          <a:xfrm>
            <a:off x="2555364" y="4287304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Near-average historical pricing with highly competitive rates in the local market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ADCF5B-ED68-19F7-D0CA-4A25762F5B61}"/>
              </a:ext>
            </a:extLst>
          </p:cNvPr>
          <p:cNvSpPr txBox="1"/>
          <p:nvPr/>
        </p:nvSpPr>
        <p:spPr>
          <a:xfrm>
            <a:off x="2555364" y="5514701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Moderate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and slightly above-average total population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1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65118-9F0F-09AD-9CC6-2D670AF9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BF21F-964F-FB83-72DB-D23710FF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8756" cy="1051889"/>
          </a:xfrm>
        </p:spPr>
        <p:txBody>
          <a:bodyPr/>
          <a:lstStyle/>
          <a:p>
            <a:r>
              <a:rPr lang="en-US" sz="4400"/>
              <a:t>Segment 4 – Stable </a:t>
            </a:r>
            <a:r>
              <a:rPr lang="en-US" sz="4400" err="1"/>
              <a:t>Superhosts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FE5122-4A57-191F-DF1A-BBBE4D51E743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BE827C-8E1D-4C99-41CF-9C28044EBF2F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33" name="Graphic 32" descr="Upward trend with solid fill">
              <a:extLst>
                <a:ext uri="{FF2B5EF4-FFF2-40B4-BE49-F238E27FC236}">
                  <a16:creationId xmlns:a16="http://schemas.microsoft.com/office/drawing/2014/main" id="{2F9D4F0F-E0E4-EF2E-59D4-AD530925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BC395B-18E1-F32D-DE73-B4B33C6CE9EE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76675F7-822F-D55D-BA98-D95DACD70434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12" name="Graphic 11" descr="Renovation (House With Sparkles) with solid fill">
              <a:extLst>
                <a:ext uri="{FF2B5EF4-FFF2-40B4-BE49-F238E27FC236}">
                  <a16:creationId xmlns:a16="http://schemas.microsoft.com/office/drawing/2014/main" id="{3633F251-D796-EF07-697D-2E8C2B7C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49F88A-271F-3CCC-5F96-3B8565A2270D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B496C4-EC04-9BD4-24AD-41DA6A6AC4A0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7ADE9B59-CF7B-C0F0-C335-A16C31D4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225EC2-688D-ED53-6232-BB072ECADFD3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52BE88-71A2-8D23-79A8-989FCFB60B69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5738084E-8161-9031-6856-CEAE30B9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788A7B-84C8-31B0-CCB7-735A11D97FAB}"/>
              </a:ext>
            </a:extLst>
          </p:cNvPr>
          <p:cNvSpPr txBox="1"/>
          <p:nvPr/>
        </p:nvSpPr>
        <p:spPr>
          <a:xfrm>
            <a:off x="2555364" y="1661536"/>
            <a:ext cx="88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Nearly all of the hosts are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 no recent gains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Zero cancellations reflect strong reliability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52CA44-0402-3C17-135A-0654BA815E8D}"/>
              </a:ext>
            </a:extLst>
          </p:cNvPr>
          <p:cNvSpPr txBox="1"/>
          <p:nvPr/>
        </p:nvSpPr>
        <p:spPr>
          <a:xfrm>
            <a:off x="2555364" y="3059908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Below-average size and capacity with minimal representation of entire apartments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88A8E4-C768-46C1-CA06-CB41E3727B69}"/>
              </a:ext>
            </a:extLst>
          </p:cNvPr>
          <p:cNvSpPr txBox="1"/>
          <p:nvPr/>
        </p:nvSpPr>
        <p:spPr>
          <a:xfrm>
            <a:off x="2555364" y="4287304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Slightly below-average pricing with moderate competitiveness in the local market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38490E-D620-938E-7112-1D27FF3D0391}"/>
              </a:ext>
            </a:extLst>
          </p:cNvPr>
          <p:cNvSpPr txBox="1"/>
          <p:nvPr/>
        </p:nvSpPr>
        <p:spPr>
          <a:xfrm>
            <a:off x="2555364" y="5514701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and slightly above-average total population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0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3497-AE6B-71A7-9926-AD565B0E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D0A10-FED2-2CFB-3184-615FF1B9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8756" cy="1051889"/>
          </a:xfrm>
        </p:spPr>
        <p:txBody>
          <a:bodyPr/>
          <a:lstStyle/>
          <a:p>
            <a:r>
              <a:rPr lang="en-US" sz="4400"/>
              <a:t>Segment 5 – Potential </a:t>
            </a:r>
            <a:r>
              <a:rPr lang="en-US" sz="4400" err="1"/>
              <a:t>Superhosts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D81E82-102B-DD8D-39BF-1C3E04FC154E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9206EA-7A40-47AF-0F02-2F6540E4330E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33" name="Graphic 32" descr="Upward trend with solid fill">
              <a:extLst>
                <a:ext uri="{FF2B5EF4-FFF2-40B4-BE49-F238E27FC236}">
                  <a16:creationId xmlns:a16="http://schemas.microsoft.com/office/drawing/2014/main" id="{8AE8556C-D22B-586A-5060-6C4574D4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F314F-DC8A-65E0-4D93-17DEC5808B5A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4F0362B-B8F5-FD7F-5C03-48D991B72E99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12" name="Graphic 11" descr="Renovation (House With Sparkles) with solid fill">
              <a:extLst>
                <a:ext uri="{FF2B5EF4-FFF2-40B4-BE49-F238E27FC236}">
                  <a16:creationId xmlns:a16="http://schemas.microsoft.com/office/drawing/2014/main" id="{B874943A-6E5B-1205-F97A-B6FECADE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2FD173-C33F-211C-FE7A-A3B5C9053524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541707-8B84-9795-8A51-D9880E89AE49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9F60BD63-B367-252F-4426-B3C6553CB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C5508-F767-39B4-D4A3-481B4C336003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6850FAC-2F9A-097B-F57A-9810C845FF5F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F631560F-1E24-2DE7-66E3-5DAC87B1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8B7DA27-EE08-E554-376C-547C3C952ABF}"/>
              </a:ext>
            </a:extLst>
          </p:cNvPr>
          <p:cNvSpPr txBox="1"/>
          <p:nvPr/>
        </p:nvSpPr>
        <p:spPr>
          <a:xfrm>
            <a:off x="2555364" y="1661536"/>
            <a:ext cx="88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Almost none of the hosts are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 no gains in status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Zero cancellations suggest consistently good performance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1F2B68-0FAE-5DAE-2E36-E445F2A7A096}"/>
              </a:ext>
            </a:extLst>
          </p:cNvPr>
          <p:cNvSpPr txBox="1"/>
          <p:nvPr/>
        </p:nvSpPr>
        <p:spPr>
          <a:xfrm>
            <a:off x="2555364" y="3059908"/>
            <a:ext cx="907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Significantly above-average size and capacity. Significant representation of entire apartments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4DCF80-9702-6A11-B4B0-977237FD9FCB}"/>
              </a:ext>
            </a:extLst>
          </p:cNvPr>
          <p:cNvSpPr txBox="1"/>
          <p:nvPr/>
        </p:nvSpPr>
        <p:spPr>
          <a:xfrm>
            <a:off x="2555364" y="4287304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 pricing with highly competitive rates in the local market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10FDD-8835-F4BF-792D-3F9ABF223C11}"/>
              </a:ext>
            </a:extLst>
          </p:cNvPr>
          <p:cNvSpPr txBox="1"/>
          <p:nvPr/>
        </p:nvSpPr>
        <p:spPr>
          <a:xfrm>
            <a:off x="2555364" y="5514701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Moderate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and below-average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245221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15D7E-4412-1600-E93C-E8A55C3F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123BD-A38D-BA7F-E944-A48F8A0B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8756" cy="1051889"/>
          </a:xfrm>
        </p:spPr>
        <p:txBody>
          <a:bodyPr/>
          <a:lstStyle/>
          <a:p>
            <a:r>
              <a:rPr lang="en-US" sz="4400"/>
              <a:t>Segment </a:t>
            </a:r>
            <a:r>
              <a:rPr lang="en-US"/>
              <a:t>6</a:t>
            </a:r>
            <a:r>
              <a:rPr lang="en-US" sz="4400"/>
              <a:t> – Budget-Friendly Hosts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9DBE3-A6E6-82AA-00AB-01C03B601222}"/>
              </a:ext>
            </a:extLst>
          </p:cNvPr>
          <p:cNvGrpSpPr/>
          <p:nvPr/>
        </p:nvGrpSpPr>
        <p:grpSpPr>
          <a:xfrm>
            <a:off x="404328" y="1566031"/>
            <a:ext cx="2009191" cy="901006"/>
            <a:chOff x="1791478" y="1612039"/>
            <a:chExt cx="2009191" cy="9010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04849BB-6653-7372-D5D7-DB0A03373CA3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Historical Performance</a:t>
              </a:r>
            </a:p>
          </p:txBody>
        </p:sp>
        <p:pic>
          <p:nvPicPr>
            <p:cNvPr id="33" name="Graphic 32" descr="Upward trend with solid fill">
              <a:extLst>
                <a:ext uri="{FF2B5EF4-FFF2-40B4-BE49-F238E27FC236}">
                  <a16:creationId xmlns:a16="http://schemas.microsoft.com/office/drawing/2014/main" id="{4CAFB36C-3217-6113-76E4-36BEC8FC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3D2FC2-520B-038F-A163-268C49A71147}"/>
              </a:ext>
            </a:extLst>
          </p:cNvPr>
          <p:cNvGrpSpPr/>
          <p:nvPr/>
        </p:nvGrpSpPr>
        <p:grpSpPr>
          <a:xfrm>
            <a:off x="398108" y="279407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2446F4-679F-3D7A-2375-432831844F87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Property Characteristics</a:t>
              </a:r>
            </a:p>
          </p:txBody>
        </p:sp>
        <p:pic>
          <p:nvPicPr>
            <p:cNvPr id="12" name="Graphic 11" descr="Renovation (House With Sparkles) with solid fill">
              <a:extLst>
                <a:ext uri="{FF2B5EF4-FFF2-40B4-BE49-F238E27FC236}">
                  <a16:creationId xmlns:a16="http://schemas.microsoft.com/office/drawing/2014/main" id="{1D99F715-70D3-3864-9420-DAA107AC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0639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FFB41D-E87D-9F91-5750-C0EC9EC4063C}"/>
              </a:ext>
            </a:extLst>
          </p:cNvPr>
          <p:cNvGrpSpPr/>
          <p:nvPr/>
        </p:nvGrpSpPr>
        <p:grpSpPr>
          <a:xfrm>
            <a:off x="404328" y="4022111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9A1D73A-8F0A-39B5-4CEA-093F1E7ED486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Characteristics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10A535E0-D6A8-04C1-090B-A7E746DCB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09137" y="1655580"/>
              <a:ext cx="469233" cy="469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FC87D9-80F7-7064-A154-3899505F5FB0}"/>
              </a:ext>
            </a:extLst>
          </p:cNvPr>
          <p:cNvGrpSpPr/>
          <p:nvPr/>
        </p:nvGrpSpPr>
        <p:grpSpPr>
          <a:xfrm>
            <a:off x="404328" y="5250152"/>
            <a:ext cx="2009191" cy="901006"/>
            <a:chOff x="1791478" y="1612039"/>
            <a:chExt cx="2009191" cy="901006"/>
          </a:xfrm>
          <a:solidFill>
            <a:srgbClr val="A02B93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2FF1A01-3901-9D7F-AAAB-7F21A9E49CD8}"/>
                </a:ext>
              </a:extLst>
            </p:cNvPr>
            <p:cNvSpPr/>
            <p:nvPr/>
          </p:nvSpPr>
          <p:spPr>
            <a:xfrm>
              <a:off x="1791478" y="1612039"/>
              <a:ext cx="2009191" cy="9010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Characteristics</a:t>
              </a:r>
            </a:p>
          </p:txBody>
        </p:sp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C32A0ADC-6026-9768-86B3-0EEF680B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09137" y="1612039"/>
              <a:ext cx="469233" cy="46923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1AF585-0061-1F74-D838-BE6AC85EB8DE}"/>
              </a:ext>
            </a:extLst>
          </p:cNvPr>
          <p:cNvSpPr txBox="1"/>
          <p:nvPr/>
        </p:nvSpPr>
        <p:spPr>
          <a:xfrm>
            <a:off x="2555364" y="1661536"/>
            <a:ext cx="88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small share of the hosts are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 no gains in status</a:t>
            </a: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Zero cancellations indicate consistent operations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BEA94D-F432-8A27-ED84-6FC76391ADA6}"/>
              </a:ext>
            </a:extLst>
          </p:cNvPr>
          <p:cNvSpPr txBox="1"/>
          <p:nvPr/>
        </p:nvSpPr>
        <p:spPr>
          <a:xfrm>
            <a:off x="2555364" y="3059908"/>
            <a:ext cx="907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Below-average size and capacity with minimal representation of entire apartments and private rooms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C28B6C-19DB-2FBE-D287-0F2BCB38279F}"/>
              </a:ext>
            </a:extLst>
          </p:cNvPr>
          <p:cNvSpPr txBox="1"/>
          <p:nvPr/>
        </p:nvSpPr>
        <p:spPr>
          <a:xfrm>
            <a:off x="2555364" y="4287304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Slightly above-average pricing with the most competitive rates in the local market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788C9-6914-D7A3-10C6-6BCE5387C919}"/>
              </a:ext>
            </a:extLst>
          </p:cNvPr>
          <p:cNvSpPr txBox="1"/>
          <p:nvPr/>
        </p:nvSpPr>
        <p:spPr>
          <a:xfrm>
            <a:off x="2555364" y="5514701"/>
            <a:ext cx="907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density but significantly above-average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134394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DF3A-9AB1-E93C-95FF-19981FA0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B924C-A82B-D37A-C1F7-835D00B0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Revenue Prediction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4D744-CE10-DA01-03A7-905150203EBB}"/>
              </a:ext>
            </a:extLst>
          </p:cNvPr>
          <p:cNvSpPr txBox="1"/>
          <p:nvPr/>
        </p:nvSpPr>
        <p:spPr>
          <a:xfrm>
            <a:off x="457198" y="1297814"/>
            <a:ext cx="1116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What are each segment’s key drivers of revenue?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BA99F2-1D36-BC9C-B132-CE6ACC968247}"/>
              </a:ext>
            </a:extLst>
          </p:cNvPr>
          <p:cNvSpPr/>
          <p:nvPr/>
        </p:nvSpPr>
        <p:spPr>
          <a:xfrm>
            <a:off x="457198" y="1886063"/>
            <a:ext cx="2337517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Cluster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C06DBF-80A6-CC29-F830-4BF93F1F897E}"/>
              </a:ext>
            </a:extLst>
          </p:cNvPr>
          <p:cNvSpPr/>
          <p:nvPr/>
        </p:nvSpPr>
        <p:spPr>
          <a:xfrm>
            <a:off x="2883715" y="1886063"/>
            <a:ext cx="2999903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Features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36429-EC18-4ED8-72C8-AB78F692289B}"/>
              </a:ext>
            </a:extLst>
          </p:cNvPr>
          <p:cNvSpPr/>
          <p:nvPr/>
        </p:nvSpPr>
        <p:spPr>
          <a:xfrm>
            <a:off x="5972618" y="1886062"/>
            <a:ext cx="5762183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Interpretation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3E7103-06DB-9A83-FC68-5914F38815D4}"/>
              </a:ext>
            </a:extLst>
          </p:cNvPr>
          <p:cNvSpPr/>
          <p:nvPr/>
        </p:nvSpPr>
        <p:spPr>
          <a:xfrm>
            <a:off x="457198" y="3032258"/>
            <a:ext cx="2337517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High Performers</a:t>
            </a:r>
          </a:p>
          <a:p>
            <a:pPr algn="ctr"/>
            <a:r>
              <a:rPr lang="en-US" sz="1200" b="1">
                <a:solidFill>
                  <a:srgbClr val="9F7F9C"/>
                </a:solidFill>
              </a:rPr>
              <a:t>Clusters 2 &amp; 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7F2E2D-F68B-FC60-A0C1-C2A4D64331C0}"/>
              </a:ext>
            </a:extLst>
          </p:cNvPr>
          <p:cNvSpPr/>
          <p:nvPr/>
        </p:nvSpPr>
        <p:spPr>
          <a:xfrm>
            <a:off x="2883715" y="3032258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Guest Satisfaction &amp;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Operational Efficiency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0D6FB2-5F19-6512-BD59-19E007434F42}"/>
              </a:ext>
            </a:extLst>
          </p:cNvPr>
          <p:cNvSpPr/>
          <p:nvPr/>
        </p:nvSpPr>
        <p:spPr>
          <a:xfrm>
            <a:off x="5936985" y="3032257"/>
            <a:ext cx="5924458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389E-6183-B6DE-60B7-3C6163CFDA8D}"/>
              </a:ext>
            </a:extLst>
          </p:cNvPr>
          <p:cNvSpPr/>
          <p:nvPr/>
        </p:nvSpPr>
        <p:spPr>
          <a:xfrm>
            <a:off x="457198" y="4221475"/>
            <a:ext cx="2337517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Emerging Potential</a:t>
            </a:r>
          </a:p>
          <a:p>
            <a:pPr algn="ctr"/>
            <a:r>
              <a:rPr lang="en-US" sz="1200" b="1">
                <a:solidFill>
                  <a:srgbClr val="9F7F9C"/>
                </a:solidFill>
              </a:rPr>
              <a:t>Cluster 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5311F8-136E-5E8F-5B27-7BC8F75E33EC}"/>
              </a:ext>
            </a:extLst>
          </p:cNvPr>
          <p:cNvSpPr/>
          <p:nvPr/>
        </p:nvSpPr>
        <p:spPr>
          <a:xfrm>
            <a:off x="2883715" y="4221475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Location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Guest feedback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1808AF8-6017-BBE6-DCB9-FC69C2E3C9D9}"/>
              </a:ext>
            </a:extLst>
          </p:cNvPr>
          <p:cNvSpPr/>
          <p:nvPr/>
        </p:nvSpPr>
        <p:spPr>
          <a:xfrm>
            <a:off x="5972618" y="4221474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endParaRPr lang="en-US" sz="1600" b="1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1543EF-B996-3448-6DF9-CAA723BE8975}"/>
              </a:ext>
            </a:extLst>
          </p:cNvPr>
          <p:cNvSpPr/>
          <p:nvPr/>
        </p:nvSpPr>
        <p:spPr>
          <a:xfrm>
            <a:off x="457199" y="5410693"/>
            <a:ext cx="2337516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Underperforming Segments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9F7F9C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Clusters 1,5,6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B2FB92-BDE9-573B-C216-CEBF27C871D9}"/>
              </a:ext>
            </a:extLst>
          </p:cNvPr>
          <p:cNvSpPr/>
          <p:nvPr/>
        </p:nvSpPr>
        <p:spPr>
          <a:xfrm>
            <a:off x="2883715" y="5410693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Price History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4868FD-1513-701F-8AE1-83165FCB9881}"/>
              </a:ext>
            </a:extLst>
          </p:cNvPr>
          <p:cNvSpPr/>
          <p:nvPr/>
        </p:nvSpPr>
        <p:spPr>
          <a:xfrm>
            <a:off x="5972618" y="5410692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Increasing occupancy is a critical area for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There is a need for effective pricing strategies to compete better in the market.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5E7F88-A65A-EC00-48B9-4580A5E5ACD2}"/>
              </a:ext>
            </a:extLst>
          </p:cNvPr>
          <p:cNvSpPr/>
          <p:nvPr/>
        </p:nvSpPr>
        <p:spPr>
          <a:xfrm>
            <a:off x="5972618" y="3036617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High Performers generate revenue through exceptional guest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Efficient host practices, like quick response times, help these clusters maintain a strong revenue position.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A6A15E1-3489-15CB-0940-EC469036B003}"/>
              </a:ext>
            </a:extLst>
          </p:cNvPr>
          <p:cNvSpPr/>
          <p:nvPr/>
        </p:nvSpPr>
        <p:spPr>
          <a:xfrm>
            <a:off x="5972618" y="4221474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This group benefits from historical pricing decisions but must continue refining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Hosts in this group can leverage the location's appeal in their listings.</a:t>
            </a:r>
          </a:p>
        </p:txBody>
      </p:sp>
    </p:spTree>
    <p:extLst>
      <p:ext uri="{BB962C8B-B14F-4D97-AF65-F5344CB8AC3E}">
        <p14:creationId xmlns:p14="http://schemas.microsoft.com/office/powerpoint/2010/main" val="187362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F4BF-0DA5-22BD-0DD1-CEFA9C7A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B46BE6D-E592-3463-7B52-4426D522CE59}"/>
              </a:ext>
            </a:extLst>
          </p:cNvPr>
          <p:cNvSpPr/>
          <p:nvPr/>
        </p:nvSpPr>
        <p:spPr>
          <a:xfrm>
            <a:off x="0" y="5844549"/>
            <a:ext cx="12192000" cy="60924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is primarily driven by occupancy, pricing, guest satisfaction, and location. Hosts who excel in these areas, regardless of cluster, are better positioned to maximize earnings.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F51C5-AD68-2EAF-A1CD-BCBBEE78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Revenue Prediction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EC89A-00DA-D750-F3B7-BC39903CD5EC}"/>
              </a:ext>
            </a:extLst>
          </p:cNvPr>
          <p:cNvSpPr txBox="1"/>
          <p:nvPr/>
        </p:nvSpPr>
        <p:spPr>
          <a:xfrm>
            <a:off x="457199" y="1181919"/>
            <a:ext cx="1116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What do these key drivers have in common?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A0F058-2101-3823-5FF0-A712661377BC}"/>
              </a:ext>
            </a:extLst>
          </p:cNvPr>
          <p:cNvSpPr/>
          <p:nvPr/>
        </p:nvSpPr>
        <p:spPr>
          <a:xfrm>
            <a:off x="-81643" y="1667146"/>
            <a:ext cx="12273644" cy="411269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Bookings: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all clusters, maintaining high occupancy is a key predictor of revenue. The ability to attract and retain guests consistently is fundamental for revenue generation.</a:t>
            </a:r>
            <a:b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Pricing Strategies: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pricing trends play a significant role in predicting revenue. Hosts who optimize their nightly rates are better positioned to maximize earnings.</a:t>
            </a:r>
            <a:b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Satisfaction and Engagement: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metrics highlight the importance of positive guest feedback and high service quality. Satisfied guests not only leave positive reviews but are more likely to return.</a:t>
            </a:r>
            <a:b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Advantage 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in desirable or highly rated neighborhoods tend to perform better, indicating that location is a critical factor in attracting bookings.</a:t>
            </a:r>
            <a:b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and Amenities Quality: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features influence revenue, reflecting the importance of offering competitive, well-equipped properties.</a:t>
            </a:r>
            <a:b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Efficiency: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relating to this show that quick and professional responses improve guest experiences, contributing to revenue.</a:t>
            </a:r>
          </a:p>
        </p:txBody>
      </p:sp>
    </p:spTree>
    <p:extLst>
      <p:ext uri="{BB962C8B-B14F-4D97-AF65-F5344CB8AC3E}">
        <p14:creationId xmlns:p14="http://schemas.microsoft.com/office/powerpoint/2010/main" val="19513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157F1-9DB9-5711-F633-8E3654D2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5E0E8C-24B4-FEBF-2DD9-060459FC2C2B}"/>
              </a:ext>
            </a:extLst>
          </p:cNvPr>
          <p:cNvSpPr/>
          <p:nvPr/>
        </p:nvSpPr>
        <p:spPr>
          <a:xfrm>
            <a:off x="0" y="5529707"/>
            <a:ext cx="12192000" cy="60924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Probability for each cluster is calculated </a:t>
            </a:r>
            <a:r>
              <a:rPr lang="en-US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 predicted probabilities of becoming a </a:t>
            </a:r>
            <a:r>
              <a:rPr lang="en-US" b="1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all hosts within that cluster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ABA6A-D34F-4AE0-E948-5AE4F19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Superhost Probability Generation 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0AF10-70E6-CF1E-DF67-C2798D3541F3}"/>
              </a:ext>
            </a:extLst>
          </p:cNvPr>
          <p:cNvSpPr txBox="1"/>
          <p:nvPr/>
        </p:nvSpPr>
        <p:spPr>
          <a:xfrm>
            <a:off x="457198" y="1297814"/>
            <a:ext cx="1014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In each segment, how many hosts have a high probability of being a Superhost in the next period?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D1722-99D4-DE3F-7A1D-DBDE351A8D41}"/>
              </a:ext>
            </a:extLst>
          </p:cNvPr>
          <p:cNvSpPr/>
          <p:nvPr/>
        </p:nvSpPr>
        <p:spPr>
          <a:xfrm>
            <a:off x="5003800" y="1959056"/>
            <a:ext cx="6764647" cy="31665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459A5C-CF16-B57F-86C6-A03FD7FB9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61826"/>
              </p:ext>
            </p:extLst>
          </p:nvPr>
        </p:nvGraphicFramePr>
        <p:xfrm>
          <a:off x="423553" y="1959056"/>
          <a:ext cx="4400773" cy="316656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285141">
                  <a:extLst>
                    <a:ext uri="{9D8B030D-6E8A-4147-A177-3AD203B41FA5}">
                      <a16:colId xmlns:a16="http://schemas.microsoft.com/office/drawing/2014/main" val="1900182464"/>
                    </a:ext>
                  </a:extLst>
                </a:gridCol>
                <a:gridCol w="2115632">
                  <a:extLst>
                    <a:ext uri="{9D8B030D-6E8A-4147-A177-3AD203B41FA5}">
                      <a16:colId xmlns:a16="http://schemas.microsoft.com/office/drawing/2014/main" val="4030206720"/>
                    </a:ext>
                  </a:extLst>
                </a:gridCol>
              </a:tblGrid>
              <a:tr h="452366">
                <a:tc>
                  <a:txBody>
                    <a:bodyPr/>
                    <a:lstStyle/>
                    <a:p>
                      <a:r>
                        <a:rPr lang="en-US" sz="1600"/>
                        <a:t>Cluster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Average Probability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36887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Underperformers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8.0%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322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Premium Hosts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92.5%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552068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– Rising Superhosts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75.9%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314791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– Stable Superhosts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92.5%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974426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– Potential Superhosts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9.5%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67491"/>
                  </a:ext>
                </a:extLst>
              </a:tr>
              <a:tr h="452366">
                <a:tc>
                  <a:txBody>
                    <a:bodyPr/>
                    <a:lstStyle/>
                    <a:p>
                      <a:r>
                        <a:rPr lang="en-US" sz="1400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– Budget Friendly Hosts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12.6%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3574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7C0C24A-6954-DA7C-EC6F-1F01E500E912}"/>
              </a:ext>
            </a:extLst>
          </p:cNvPr>
          <p:cNvSpPr txBox="1"/>
          <p:nvPr/>
        </p:nvSpPr>
        <p:spPr>
          <a:xfrm>
            <a:off x="5185814" y="2097225"/>
            <a:ext cx="6438231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  <a:p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High Performers (2 and 4):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Stable, successful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who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need recognition and retention strategies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Emerging Potential (3):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Recent achievers with significant growth potential who require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support to sustain their momentum.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Underperforming Segments (1, 5, and 6):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Struggle with low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probabilities due to operational and service challenges but have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opportunities for improvement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through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targeted interventions, especially for “Potential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3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F0D579-22CD-D858-E28B-CFA1C6173E98}"/>
              </a:ext>
            </a:extLst>
          </p:cNvPr>
          <p:cNvSpPr txBox="1"/>
          <p:nvPr/>
        </p:nvSpPr>
        <p:spPr>
          <a:xfrm>
            <a:off x="891395" y="3075057"/>
            <a:ext cx="4244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5891E-F3C3-9558-0920-3B8282DF2832}"/>
              </a:ext>
            </a:extLst>
          </p:cNvPr>
          <p:cNvSpPr txBox="1"/>
          <p:nvPr/>
        </p:nvSpPr>
        <p:spPr>
          <a:xfrm>
            <a:off x="6630838" y="1582340"/>
            <a:ext cx="49803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Business Problem Overview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Source Description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Models Used and Results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Insights and Implications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841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25FB1-5EAB-6F5D-4516-544781DA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72F60E-924C-9100-B405-5EA37DB9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Superhost Status Key Drivers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B0332-8658-62D6-BED2-2A3F114C084E}"/>
              </a:ext>
            </a:extLst>
          </p:cNvPr>
          <p:cNvSpPr txBox="1"/>
          <p:nvPr/>
        </p:nvSpPr>
        <p:spPr>
          <a:xfrm>
            <a:off x="457198" y="1297814"/>
            <a:ext cx="1014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What are the key drivers of hosts attaining </a:t>
            </a:r>
            <a:r>
              <a:rPr lang="en-US" sz="1800" i="1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 status?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8E1FF4-B9FB-17BA-AB01-5FBB57C2D3D0}"/>
              </a:ext>
            </a:extLst>
          </p:cNvPr>
          <p:cNvSpPr/>
          <p:nvPr/>
        </p:nvSpPr>
        <p:spPr>
          <a:xfrm>
            <a:off x="457198" y="1886063"/>
            <a:ext cx="2337517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Cluster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219D1C-2CE8-C975-F778-C9087CDCF68B}"/>
              </a:ext>
            </a:extLst>
          </p:cNvPr>
          <p:cNvSpPr/>
          <p:nvPr/>
        </p:nvSpPr>
        <p:spPr>
          <a:xfrm>
            <a:off x="2883715" y="1886063"/>
            <a:ext cx="2999903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Features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594859-B070-3BCD-54D2-B71977899856}"/>
              </a:ext>
            </a:extLst>
          </p:cNvPr>
          <p:cNvSpPr/>
          <p:nvPr/>
        </p:nvSpPr>
        <p:spPr>
          <a:xfrm>
            <a:off x="5972618" y="1886062"/>
            <a:ext cx="5762183" cy="927279"/>
          </a:xfrm>
          <a:prstGeom prst="roundRect">
            <a:avLst/>
          </a:prstGeom>
          <a:solidFill>
            <a:srgbClr val="4F15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Interpretation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41079F-A6CE-C6FF-3AD7-4BEA98751465}"/>
              </a:ext>
            </a:extLst>
          </p:cNvPr>
          <p:cNvSpPr/>
          <p:nvPr/>
        </p:nvSpPr>
        <p:spPr>
          <a:xfrm>
            <a:off x="457198" y="3032258"/>
            <a:ext cx="2337517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High Performers</a:t>
            </a:r>
          </a:p>
          <a:p>
            <a:pPr algn="ctr"/>
            <a:r>
              <a:rPr lang="en-US" sz="1200" b="1">
                <a:solidFill>
                  <a:srgbClr val="9F7F9C"/>
                </a:solidFill>
              </a:rPr>
              <a:t>Clusters 2 &amp; 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800DAD-590D-0887-BD89-6E9A65C5688B}"/>
              </a:ext>
            </a:extLst>
          </p:cNvPr>
          <p:cNvSpPr/>
          <p:nvPr/>
        </p:nvSpPr>
        <p:spPr>
          <a:xfrm>
            <a:off x="2883715" y="3032258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Guest Satisfaction &amp;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Market Competitiveness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BBA862-9072-103A-F604-BB8823F82E32}"/>
              </a:ext>
            </a:extLst>
          </p:cNvPr>
          <p:cNvSpPr/>
          <p:nvPr/>
        </p:nvSpPr>
        <p:spPr>
          <a:xfrm>
            <a:off x="5936985" y="3032257"/>
            <a:ext cx="5924458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600" b="1"/>
              <a:t>Successful </a:t>
            </a:r>
            <a:r>
              <a:rPr lang="en-US" sz="1600" b="1" err="1"/>
              <a:t>Superhosts</a:t>
            </a:r>
            <a:r>
              <a:rPr lang="en-US" sz="1600" b="1"/>
              <a:t> with high guest satisfaction and strong market positioning. Focus on retention and profitability maximization.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1AD1A5-6655-14A0-DFDC-347548DDAE05}"/>
              </a:ext>
            </a:extLst>
          </p:cNvPr>
          <p:cNvSpPr/>
          <p:nvPr/>
        </p:nvSpPr>
        <p:spPr>
          <a:xfrm>
            <a:off x="457198" y="4221475"/>
            <a:ext cx="2337517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Emerging Potential</a:t>
            </a:r>
          </a:p>
          <a:p>
            <a:pPr algn="ctr"/>
            <a:r>
              <a:rPr lang="en-US" sz="1200" b="1">
                <a:solidFill>
                  <a:srgbClr val="9F7F9C"/>
                </a:solidFill>
              </a:rPr>
              <a:t>Cluster 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A2C739-5AE4-6821-9A86-8F48C9A8D68A}"/>
              </a:ext>
            </a:extLst>
          </p:cNvPr>
          <p:cNvSpPr/>
          <p:nvPr/>
        </p:nvSpPr>
        <p:spPr>
          <a:xfrm>
            <a:off x="2883715" y="4221475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Nightly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Superhost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Neighborhood 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Property Characteristics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24A52B-D330-ED3D-ECCF-C93139C84FAC}"/>
              </a:ext>
            </a:extLst>
          </p:cNvPr>
          <p:cNvSpPr/>
          <p:nvPr/>
        </p:nvSpPr>
        <p:spPr>
          <a:xfrm>
            <a:off x="5972618" y="4221474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600" b="1"/>
              <a:t>Recent Superhost achievers with growth potential. Provide support to sustain success through pricing tools and operational guidance.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28D87E-307F-B4C5-22D1-FE62260DC4AC}"/>
              </a:ext>
            </a:extLst>
          </p:cNvPr>
          <p:cNvSpPr/>
          <p:nvPr/>
        </p:nvSpPr>
        <p:spPr>
          <a:xfrm>
            <a:off x="457199" y="5410693"/>
            <a:ext cx="2337516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/>
              <a:t>Underperforming Segments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9F7F9C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Clusters 1,5,6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1B32C35-817F-A4ED-6261-94FBB25F02E9}"/>
              </a:ext>
            </a:extLst>
          </p:cNvPr>
          <p:cNvSpPr/>
          <p:nvPr/>
        </p:nvSpPr>
        <p:spPr>
          <a:xfrm>
            <a:off x="2883715" y="5410693"/>
            <a:ext cx="299990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Price and market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Neighborhood influence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E59A5-3AC9-4DBB-93EC-9F49E7B4D88B}"/>
              </a:ext>
            </a:extLst>
          </p:cNvPr>
          <p:cNvSpPr/>
          <p:nvPr/>
        </p:nvSpPr>
        <p:spPr>
          <a:xfrm>
            <a:off x="5972618" y="5410692"/>
            <a:ext cx="5762183" cy="9272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600" b="1"/>
              <a:t>Struggle with low Superhost probabilities due to weak pricing or service. Target improvements with training, better tools, and mentorship.</a:t>
            </a:r>
          </a:p>
        </p:txBody>
      </p:sp>
    </p:spTree>
    <p:extLst>
      <p:ext uri="{BB962C8B-B14F-4D97-AF65-F5344CB8AC3E}">
        <p14:creationId xmlns:p14="http://schemas.microsoft.com/office/powerpoint/2010/main" val="146388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E594-38CD-A874-7FB9-9346DB86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C70A5-38F3-B6FB-ACDC-15722E0D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Key Insights and Implications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6A7DAD-479A-1C51-BD11-B995412F75BB}"/>
              </a:ext>
            </a:extLst>
          </p:cNvPr>
          <p:cNvSpPr/>
          <p:nvPr/>
        </p:nvSpPr>
        <p:spPr>
          <a:xfrm>
            <a:off x="261544" y="1417014"/>
            <a:ext cx="3624364" cy="4983786"/>
          </a:xfrm>
          <a:prstGeom prst="rect">
            <a:avLst/>
          </a:prstGeom>
          <a:solidFill>
            <a:srgbClr val="FE59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 Performers</a:t>
            </a:r>
          </a:p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Consist of stable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with high guest satisfaction and competitive positioning.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Strategic Steps: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Recognize and reward top-performing hosts to maintain loyalty.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Offer advanced pricing tools to further optimize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Promote their listings in high-demand markets to maximize profitability.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E11252-5B5D-DC50-0625-7DB17EFBBB1B}"/>
              </a:ext>
            </a:extLst>
          </p:cNvPr>
          <p:cNvSpPr/>
          <p:nvPr/>
        </p:nvSpPr>
        <p:spPr>
          <a:xfrm>
            <a:off x="4234845" y="1417014"/>
            <a:ext cx="3711420" cy="4983786"/>
          </a:xfrm>
          <a:prstGeom prst="rect">
            <a:avLst/>
          </a:prstGeom>
          <a:solidFill>
            <a:srgbClr val="FE595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Emerging Potential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Hosts recently achieving Superhost status show significant growth potential with moderate guest satisfaction and pricing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Strategic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Provide targeted support, such as mentorship and operational tools, to sustain momentum.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Encourage investment in quality enhancements.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Highlight their listings through promotions.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25F7BA-94B4-CE74-07D0-8C8BC5DE77E9}"/>
              </a:ext>
            </a:extLst>
          </p:cNvPr>
          <p:cNvSpPr/>
          <p:nvPr/>
        </p:nvSpPr>
        <p:spPr>
          <a:xfrm>
            <a:off x="8295202" y="1417014"/>
            <a:ext cx="3624364" cy="4983786"/>
          </a:xfrm>
          <a:prstGeom prst="rect">
            <a:avLst/>
          </a:prstGeom>
          <a:solidFill>
            <a:srgbClr val="FE595E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Underperforming Segments</a:t>
            </a:r>
          </a:p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These clusters struggle with low guest satisfaction, weak pricing strategies, and inconsistent service levels.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Strategic Steps: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Launch training programs to improve service quality and operational efficiency.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Provide dynamic pricing tools to align rates with market demand.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Incentivize participation in host improvement programs. </a:t>
            </a:r>
          </a:p>
        </p:txBody>
      </p:sp>
    </p:spTree>
    <p:extLst>
      <p:ext uri="{BB962C8B-B14F-4D97-AF65-F5344CB8AC3E}">
        <p14:creationId xmlns:p14="http://schemas.microsoft.com/office/powerpoint/2010/main" val="282789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BAE0-57A3-65DA-D562-1EE48972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C7640A-599C-671E-C056-6AE7BB2B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DD4052-7A94-5C8A-F07D-5714AB30A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16" y="1380798"/>
            <a:ext cx="1189828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Segmentation and Insights: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advanced data analysis, Airbnb’s host network has been segmented into six distinct groups, providing a clear understanding of host performance dynamics.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segmentation serves as a foundation for identifying growth opportunities and addressing key challenges.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Takeaways: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Performers (Clusters 2 &amp; 4):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 on retention and profitability by leveraging their strengths in guest satisfaction and operational excellence.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Potential (Cluster 3):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and sustain the growth trajectory of these hosts with tailored tools and mentorship.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Underperformers (Clusters 1, 5, &amp; 6):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Address gaps in service, pricing, and engagement through structured interventions.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 Forward: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targeted strategies to enhance host performance across segments, with a focus on maximizing revenue and improving guest satisfaction.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Strengthen the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program by empowering hosts with data-driven insights, pricing tools, and operational resources.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Broader Implications: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optimizing host performance and reinforcing the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program, Airbnb can bolster its reputation, improve customer loyalty, and drive sustainable growth in the highly competitive marketplace.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6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26DD-5679-50E8-C3B6-54FF5A9CB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0CAF6-153F-98E6-9E6A-298814B7EA72}"/>
              </a:ext>
            </a:extLst>
          </p:cNvPr>
          <p:cNvSpPr txBox="1"/>
          <p:nvPr/>
        </p:nvSpPr>
        <p:spPr>
          <a:xfrm>
            <a:off x="891395" y="3075057"/>
            <a:ext cx="4244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81456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F1296-A662-32B7-C91C-9924AE4D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2B30C-891B-5E3D-EE92-17378C5C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Data Preprocessing – Missing Values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79CEA2-1D6C-6593-55C3-903339BDC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15" y="1287887"/>
            <a:ext cx="5081140" cy="50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8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03200-9A25-3779-B45D-0D78421C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8CA628-66EA-53CF-5C2F-69D946A3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Data Preprocessing – Missing Values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DF63B-BA4C-8197-4A93-99F815CC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15" y="1287887"/>
            <a:ext cx="5081140" cy="50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1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602EB-9178-D7BA-0F9A-508AD87DD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9759F-92C2-50E1-D230-8BCA2972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Data Preprocessing – Correlation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C35093-0E5D-3B70-83D8-10AA562AB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15" y="1417014"/>
            <a:ext cx="5339869" cy="498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42ACF-927C-40D0-155D-C735546DF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E361D6-B8BE-A00A-A55C-160596B1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Clustering Results</a:t>
            </a:r>
            <a:endParaRPr lang="en-US"/>
          </a:p>
        </p:txBody>
      </p:sp>
      <p:pic>
        <p:nvPicPr>
          <p:cNvPr id="5" name="Picture 4" descr="A diagram of clustering data&#10;&#10;Description automatically generated with medium confidence">
            <a:extLst>
              <a:ext uri="{FF2B5EF4-FFF2-40B4-BE49-F238E27FC236}">
                <a16:creationId xmlns:a16="http://schemas.microsoft.com/office/drawing/2014/main" id="{5F05284A-D9C3-7275-12AC-82019050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63" y="1550884"/>
            <a:ext cx="7061513" cy="45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8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CF3C-2611-B8AC-3E8E-D98F0E1F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575E5-2A47-ACF5-059F-755D5DFD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Data Preprocessing – Skewness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7D0986-23F7-17B0-9976-75FF66B2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97" y="1417014"/>
            <a:ext cx="452755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3B54B92-8C15-43C7-6A60-A1B4844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2" y="1417015"/>
            <a:ext cx="4494283" cy="247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5E191D-63CC-B9E8-63FB-B9C13A917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780" y="3894227"/>
            <a:ext cx="4527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44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F3FF1-21B0-4BFD-C4F5-D09F2BE37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59EFBB-5652-6914-F037-49C95A03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Revenue Prediction Model Results – Clusters 1 - 3 </a:t>
            </a:r>
            <a:endParaRPr lang="en-US"/>
          </a:p>
        </p:txBody>
      </p:sp>
      <p:pic>
        <p:nvPicPr>
          <p:cNvPr id="4" name="Picture 3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C1AB466C-82E6-A2C7-66C7-5F190A15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8" y="1493296"/>
            <a:ext cx="3734489" cy="2902601"/>
          </a:xfrm>
          <a:prstGeom prst="rect">
            <a:avLst/>
          </a:prstGeom>
        </p:spPr>
      </p:pic>
      <p:pic>
        <p:nvPicPr>
          <p:cNvPr id="6" name="Picture 5" descr="A graph of blue dots&#10;&#10;Description automatically generated">
            <a:extLst>
              <a:ext uri="{FF2B5EF4-FFF2-40B4-BE49-F238E27FC236}">
                <a16:creationId xmlns:a16="http://schemas.microsoft.com/office/drawing/2014/main" id="{75A97867-5EF5-AAFC-BEA6-5F86FFAF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865" y="1417987"/>
            <a:ext cx="3724276" cy="2893764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A0732A6E-5DB2-DFB9-D5C4-2D7FA4086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704" y="3892916"/>
            <a:ext cx="3803798" cy="28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03F54-3A92-19C6-055C-BD323BF9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Executive Summary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7FD87C-7F9F-BE82-6616-7FE05E078919}"/>
              </a:ext>
            </a:extLst>
          </p:cNvPr>
          <p:cNvSpPr/>
          <p:nvPr/>
        </p:nvSpPr>
        <p:spPr>
          <a:xfrm>
            <a:off x="408220" y="1501924"/>
            <a:ext cx="1273628" cy="1086647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i="1"/>
          </a:p>
          <a:p>
            <a:pPr algn="ctr"/>
            <a:endParaRPr lang="en-US" sz="1200" b="1" i="1"/>
          </a:p>
          <a:p>
            <a:pPr algn="ctr"/>
            <a:r>
              <a:rPr lang="en-US" sz="1200" b="1" i="1"/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22ED3-DBDB-6829-B1F8-4E569F25C34E}"/>
              </a:ext>
            </a:extLst>
          </p:cNvPr>
          <p:cNvSpPr/>
          <p:nvPr/>
        </p:nvSpPr>
        <p:spPr>
          <a:xfrm>
            <a:off x="408220" y="2848442"/>
            <a:ext cx="1273628" cy="1225968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i="1"/>
          </a:p>
          <a:p>
            <a:pPr algn="ctr"/>
            <a:endParaRPr lang="en-US" sz="1200" b="1" i="1"/>
          </a:p>
          <a:p>
            <a:pPr algn="ctr"/>
            <a:r>
              <a:rPr lang="en-US" sz="1200" b="1" i="1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9EAE05-DBAF-1B01-D73E-9FF56B2DCEF7}"/>
              </a:ext>
            </a:extLst>
          </p:cNvPr>
          <p:cNvSpPr/>
          <p:nvPr/>
        </p:nvSpPr>
        <p:spPr>
          <a:xfrm>
            <a:off x="408220" y="4348843"/>
            <a:ext cx="1273628" cy="1703613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i="1"/>
          </a:p>
          <a:p>
            <a:pPr algn="ctr"/>
            <a:endParaRPr lang="en-US" sz="1200" b="1" i="1"/>
          </a:p>
          <a:p>
            <a:pPr algn="ctr"/>
            <a:r>
              <a:rPr lang="en-US" sz="1200" b="1" i="1"/>
              <a:t>Stakeholder Insights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37F369-3F52-1981-2FF2-8FE177BAB004}"/>
              </a:ext>
            </a:extLst>
          </p:cNvPr>
          <p:cNvCxnSpPr>
            <a:cxnSpLocks/>
          </p:cNvCxnSpPr>
          <p:nvPr/>
        </p:nvCxnSpPr>
        <p:spPr>
          <a:xfrm>
            <a:off x="331701" y="2720281"/>
            <a:ext cx="11593599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5A7014-7F3B-34EB-4FB3-03B38672E768}"/>
              </a:ext>
            </a:extLst>
          </p:cNvPr>
          <p:cNvSpPr txBox="1"/>
          <p:nvPr/>
        </p:nvSpPr>
        <p:spPr>
          <a:xfrm>
            <a:off x="1760776" y="1501924"/>
            <a:ext cx="10164524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Airbnb aims to enhance host network optimization by leveraging data-driven segmentation and predictive insights.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goal is to identify actionable strategies for improving host performance, revenue, and service quality while strengthening the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16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0FB7C-995A-CC46-95D6-07CF93C3B0EB}"/>
              </a:ext>
            </a:extLst>
          </p:cNvPr>
          <p:cNvSpPr txBox="1"/>
          <p:nvPr/>
        </p:nvSpPr>
        <p:spPr>
          <a:xfrm>
            <a:off x="1760776" y="2846366"/>
            <a:ext cx="10235281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Segmentation: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were grouped into six distinct clusters based on performance and characteristics using K-Means clustering.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Insights: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Statistical and machine learning models predicted revenue drivers,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probabilities, and key factors influencing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status.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10B77-82F4-E3BE-C35D-AFEF2B5C1E2B}"/>
              </a:ext>
            </a:extLst>
          </p:cNvPr>
          <p:cNvSpPr txBox="1"/>
          <p:nvPr/>
        </p:nvSpPr>
        <p:spPr>
          <a:xfrm>
            <a:off x="1760776" y="4431984"/>
            <a:ext cx="10164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performers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Clusters 2 &amp; 4) excel in guest satisfaction and operational efficiency but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retention strategies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leadership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potential hosts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Cluster 3) show growth potential but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 support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sustain their momentum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Underperformers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Clusters 1, 5, &amp; 6) face challenges with occupancy, pricing, and guest engagement but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 opportunities for targeted interventions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87C285-391D-C354-FFE4-4A503FE62BFF}"/>
              </a:ext>
            </a:extLst>
          </p:cNvPr>
          <p:cNvCxnSpPr>
            <a:cxnSpLocks/>
          </p:cNvCxnSpPr>
          <p:nvPr/>
        </p:nvCxnSpPr>
        <p:spPr>
          <a:xfrm>
            <a:off x="331701" y="4211626"/>
            <a:ext cx="11593599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0ADA949A-5A5B-20D2-2344-FF3D47E9E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562" y="4603430"/>
            <a:ext cx="469233" cy="469233"/>
          </a:xfrm>
          <a:prstGeom prst="rect">
            <a:avLst/>
          </a:prstGeom>
        </p:spPr>
      </p:pic>
      <p:pic>
        <p:nvPicPr>
          <p:cNvPr id="25" name="Graphic 24" descr="Target with solid fill">
            <a:extLst>
              <a:ext uri="{FF2B5EF4-FFF2-40B4-BE49-F238E27FC236}">
                <a16:creationId xmlns:a16="http://schemas.microsoft.com/office/drawing/2014/main" id="{2C008892-2AEF-FA98-44AB-0AA983CBB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862" y="1644017"/>
            <a:ext cx="466344" cy="466344"/>
          </a:xfrm>
          <a:prstGeom prst="rect">
            <a:avLst/>
          </a:prstGeom>
        </p:spPr>
      </p:pic>
      <p:pic>
        <p:nvPicPr>
          <p:cNvPr id="27" name="Graphic 26" descr="Head with gears with solid fill">
            <a:extLst>
              <a:ext uri="{FF2B5EF4-FFF2-40B4-BE49-F238E27FC236}">
                <a16:creationId xmlns:a16="http://schemas.microsoft.com/office/drawing/2014/main" id="{5E83DDA7-C728-2F0C-B046-F303D730F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8139" y="2970892"/>
            <a:ext cx="469233" cy="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E6BD3-8EA9-42C7-7FF8-724F890E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25910-D81C-DEC3-AC08-1FBEE6B7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Revenue Prediction Model Results – Clusters 4 - 6 </a:t>
            </a:r>
            <a:endParaRPr lang="en-US"/>
          </a:p>
        </p:txBody>
      </p:sp>
      <p:pic>
        <p:nvPicPr>
          <p:cNvPr id="4" name="Picture 3" descr="A graph of blue dots and red line&#10;&#10;Description automatically generated">
            <a:extLst>
              <a:ext uri="{FF2B5EF4-FFF2-40B4-BE49-F238E27FC236}">
                <a16:creationId xmlns:a16="http://schemas.microsoft.com/office/drawing/2014/main" id="{A6A9E226-C9B2-9498-7EAB-717144ED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" y="1613905"/>
            <a:ext cx="3623288" cy="2837992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AB356F3-BCAB-2B7A-CF15-A16DBE08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45" y="1612182"/>
            <a:ext cx="3532725" cy="2852669"/>
          </a:xfrm>
          <a:prstGeom prst="rect">
            <a:avLst/>
          </a:prstGeom>
        </p:spPr>
      </p:pic>
      <p:pic>
        <p:nvPicPr>
          <p:cNvPr id="8" name="Picture 7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DEA62DBB-A355-F3B2-FE9A-CB611C813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150" y="3717344"/>
            <a:ext cx="3622787" cy="28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0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610E-C3E6-FB8D-1A97-D4B22A0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D0639-AE0D-C581-CE1A-0A8A2D5C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References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D7C685-A815-E7D1-0C3C-44CF3CE3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6" y="1340762"/>
            <a:ext cx="1136961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 Techniques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Jain, A. K. (2010).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clustering: 50 years beyond K-means.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Pattern Recognition Letters, 31(8), 651-666.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Explores the foundational concepts of K-means clustering, its limitations, and extensions.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 and Dimensionality Reduction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Jolliffe, I. T. (2002).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(2nd ed.). Springer.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Covers the theoretical and practical aspects of PCA for reducing dimensionality and interpreting data.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Preprocessing and Feature Scaling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Han, J., Pei, J., &amp; Kamber, M. (2011).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Mining: Concepts and Techniques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(3rd ed.). Elsevier.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best practices for data cleaning, scaling, and feature engineering.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 Transformations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Box, G. E. P., &amp; Cox, D. R. (1964).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Analysis of Transformations.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Journal of the Royal Statistical Society: Series B, 26(2), 211-252.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Discusses methods like the Yeo-Johnson transformation for stabilizing variance and normalizing data distributions.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with Python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Géron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(2019).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Hands-On Machine Learning with Scikit-Learn, </a:t>
            </a:r>
            <a:r>
              <a:rPr kumimoji="0" lang="en-US" altLang="en-US" sz="11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TensorFlow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(2nd ed.). O'Reilly Media.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practical guide to implementing machine learning techniques, including clustering, preprocessing, and regression.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 of Clustering Results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Rousseeuw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J. (1987).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Silhouettes: A graphical aid to the interpretation and validation of cluster analysis.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Journal of Computational and Applied Mathematics, 20, 53-65.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methods to evaluate clustering performance and interpret results.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(Airbnb Context)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Zervas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Proserpio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&amp; Byers, J. W. (2017).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Rise of the Sharing Economy: Estimating the Impact of Airbnb on the Hotel Industry.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Journal of Marketing Research, 54(5), 687–705.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Contextual insights into Airbnb metrics and their impact on host and property success.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Aggregation Techniques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Wickham, H., &amp;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Grolemund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 (2016).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 for Data Science: Import, Tidy, Transform, Visualize, and Model Data.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O'Reilly Media.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focused on R, this book provides principles of data aggregation and grouping, which are transferable to 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Airbnb Official Website: 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https://www.airbnb.com</a:t>
            </a:r>
            <a:b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Insights into Airbnb’s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criteria and general operational metrics.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9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E184-AA4E-90A4-DA5C-D610869F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7F994-1CC2-CC11-9A48-1C810CEC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65125"/>
            <a:ext cx="6530197" cy="1051889"/>
          </a:xfrm>
        </p:spPr>
        <p:txBody>
          <a:bodyPr/>
          <a:lstStyle/>
          <a:p>
            <a:r>
              <a:rPr lang="en-US" sz="4400"/>
              <a:t>Introduction to </a:t>
            </a:r>
            <a:r>
              <a:rPr lang="en-US" sz="4400" err="1"/>
              <a:t>AirBnB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62F46-127B-D2DB-58A9-35C0C5F3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09"/>
          <a:stretch/>
        </p:blipFill>
        <p:spPr>
          <a:xfrm>
            <a:off x="6987396" y="0"/>
            <a:ext cx="5204603" cy="68580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4A126B9-ED8C-D943-AFCF-57918E020B3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57199" y="1374250"/>
            <a:ext cx="6303461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/>
              <a:t>Airbnb is a global online marketplace that connects people looking for accommodations with hosts offering unique stays and experiences.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Founded in 2008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Reach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Airbnb operates in over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220 countries and regions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millions of active listings.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Offerings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From budget-friendly shared spaces to luxury villas, Airbnb caters to a wide range of travelers.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 Focus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Hosts and guests can interact directly, fostering a sense of community and trust through detailed profiles and reviews.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Beyond Stays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 addition to accommodations, Airbnb offers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"Experiences"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curated activities hosted by locals, enriching travel experiences. </a:t>
            </a:r>
          </a:p>
        </p:txBody>
      </p:sp>
    </p:spTree>
    <p:extLst>
      <p:ext uri="{BB962C8B-B14F-4D97-AF65-F5344CB8AC3E}">
        <p14:creationId xmlns:p14="http://schemas.microsoft.com/office/powerpoint/2010/main" val="268949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5F3-158D-BC95-9D4F-6F6A2C17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4CD915-9397-5548-DA4E-B632B793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65125"/>
            <a:ext cx="6530197" cy="1051889"/>
          </a:xfrm>
        </p:spPr>
        <p:txBody>
          <a:bodyPr/>
          <a:lstStyle/>
          <a:p>
            <a:r>
              <a:rPr lang="en-US" sz="4400"/>
              <a:t>What are Superhosts?</a:t>
            </a:r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768AA3-4BB6-E432-FEF5-2670648078E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57199" y="1558918"/>
            <a:ext cx="630346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Superhosts are Airbnb's top-performing hosts, recognized for exceptional service and reliability.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Hosts are assessed quarterly, with Superhost status valid until the next evaluation.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Criteria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Over 365 days, hosts must: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Host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10+ trips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90% response rate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 cancellations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80% 5-star reviews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Superhosts gain higher visibility, attracting more bookings and ensuring a trusted experience for guests.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program drives service excellence, boosting Airbnb's reputation and customer loyalty.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43186-5EF0-914B-11CF-2F2744BE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429" y="2132260"/>
            <a:ext cx="4988786" cy="2695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42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062F7-3D2F-B099-A431-DD8BB05D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77EF9-A848-1A59-E48A-287E10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Business Problem Overview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2BC24-41DC-6F1C-62E9-ECCB00AE9CC5}"/>
              </a:ext>
            </a:extLst>
          </p:cNvPr>
          <p:cNvSpPr txBox="1"/>
          <p:nvPr/>
        </p:nvSpPr>
        <p:spPr>
          <a:xfrm>
            <a:off x="457198" y="1297814"/>
            <a:ext cx="11330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We would like to help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create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Segmented Market Insights on their Host Network.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This can be accomplished as follows:</a:t>
            </a:r>
            <a:endParaRPr lang="en-US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B441788-BD43-5D50-B128-8762B69F41CA}"/>
              </a:ext>
            </a:extLst>
          </p:cNvPr>
          <p:cNvSpPr/>
          <p:nvPr/>
        </p:nvSpPr>
        <p:spPr>
          <a:xfrm>
            <a:off x="6400897" y="2120405"/>
            <a:ext cx="5333904" cy="588651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Insight Generation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C92EE5B-651A-3B7C-EAAA-451E62AC1BC9}"/>
              </a:ext>
            </a:extLst>
          </p:cNvPr>
          <p:cNvSpPr/>
          <p:nvPr/>
        </p:nvSpPr>
        <p:spPr>
          <a:xfrm>
            <a:off x="457199" y="2120405"/>
            <a:ext cx="5334002" cy="588651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1: Market Segmentation</a:t>
            </a:r>
          </a:p>
        </p:txBody>
      </p:sp>
      <p:pic>
        <p:nvPicPr>
          <p:cNvPr id="9" name="Graphic 8" descr="Pyramid with levels with solid fill">
            <a:extLst>
              <a:ext uri="{FF2B5EF4-FFF2-40B4-BE49-F238E27FC236}">
                <a16:creationId xmlns:a16="http://schemas.microsoft.com/office/drawing/2014/main" id="{B1A921FD-9D8F-7200-09EE-58C241963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702" y="2141388"/>
            <a:ext cx="516155" cy="516155"/>
          </a:xfrm>
          <a:prstGeom prst="rect">
            <a:avLst/>
          </a:prstGeom>
        </p:spPr>
      </p:pic>
      <p:pic>
        <p:nvPicPr>
          <p:cNvPr id="11" name="Graphic 10" descr="Target Audience with solid fill">
            <a:extLst>
              <a:ext uri="{FF2B5EF4-FFF2-40B4-BE49-F238E27FC236}">
                <a16:creationId xmlns:a16="http://schemas.microsoft.com/office/drawing/2014/main" id="{F9CBDBD6-078C-2AD5-7CB2-D7D531F36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6315" y="2102456"/>
            <a:ext cx="624548" cy="624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4A3C1E-2CFD-9582-964E-803C7938FC06}"/>
              </a:ext>
            </a:extLst>
          </p:cNvPr>
          <p:cNvSpPr txBox="1"/>
          <p:nvPr/>
        </p:nvSpPr>
        <p:spPr>
          <a:xfrm>
            <a:off x="450690" y="2876834"/>
            <a:ext cx="5477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Segment the hosts based on their performance and characteristics as shown below: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DB501-9E3C-4E1A-E4D6-42F7114AEBF6}"/>
              </a:ext>
            </a:extLst>
          </p:cNvPr>
          <p:cNvSpPr txBox="1"/>
          <p:nvPr/>
        </p:nvSpPr>
        <p:spPr>
          <a:xfrm>
            <a:off x="6400897" y="2894087"/>
            <a:ext cx="53867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Once the hosts have been segmented, we will generate predictive insights on them:</a:t>
            </a:r>
          </a:p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1. Revenue Key Driver Prediction –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What are the key drivers of revenue for each segment? 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Probability Generation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– In each segment, how many hosts have a high probability of being 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the next period?</a:t>
            </a: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Status Key Drivers: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What are the key drivers of hosts attaining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status?</a:t>
            </a:r>
          </a:p>
        </p:txBody>
      </p:sp>
      <p:pic>
        <p:nvPicPr>
          <p:cNvPr id="15" name="Graphic 14" descr="Social network with solid fill">
            <a:extLst>
              <a:ext uri="{FF2B5EF4-FFF2-40B4-BE49-F238E27FC236}">
                <a16:creationId xmlns:a16="http://schemas.microsoft.com/office/drawing/2014/main" id="{431B4393-9A2A-7406-C71A-2A3DF4D78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9541" y="421863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82113D-E7C5-1728-ABE0-4F3582CFAD67}"/>
              </a:ext>
            </a:extLst>
          </p:cNvPr>
          <p:cNvSpPr txBox="1"/>
          <p:nvPr/>
        </p:nvSpPr>
        <p:spPr>
          <a:xfrm>
            <a:off x="2387699" y="5082073"/>
            <a:ext cx="7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7FB55E-FB2C-0D5D-11E2-02C5DBC901F6}"/>
              </a:ext>
            </a:extLst>
          </p:cNvPr>
          <p:cNvCxnSpPr/>
          <p:nvPr/>
        </p:nvCxnSpPr>
        <p:spPr>
          <a:xfrm flipV="1">
            <a:off x="3016896" y="3974372"/>
            <a:ext cx="454090" cy="35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B1069C-5CA9-062F-E23E-CA63EB4B31AA}"/>
              </a:ext>
            </a:extLst>
          </p:cNvPr>
          <p:cNvCxnSpPr>
            <a:cxnSpLocks/>
          </p:cNvCxnSpPr>
          <p:nvPr/>
        </p:nvCxnSpPr>
        <p:spPr>
          <a:xfrm>
            <a:off x="2036010" y="3989638"/>
            <a:ext cx="457200" cy="353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2C122A-1F05-06B8-76F5-3D9B32D0DE05}"/>
              </a:ext>
            </a:extLst>
          </p:cNvPr>
          <p:cNvCxnSpPr>
            <a:cxnSpLocks/>
          </p:cNvCxnSpPr>
          <p:nvPr/>
        </p:nvCxnSpPr>
        <p:spPr>
          <a:xfrm flipV="1">
            <a:off x="1922675" y="4871210"/>
            <a:ext cx="457200" cy="35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5F1D42-46C0-3286-F3A1-C443F86801DE}"/>
              </a:ext>
            </a:extLst>
          </p:cNvPr>
          <p:cNvCxnSpPr>
            <a:cxnSpLocks/>
          </p:cNvCxnSpPr>
          <p:nvPr/>
        </p:nvCxnSpPr>
        <p:spPr>
          <a:xfrm>
            <a:off x="3165570" y="4886768"/>
            <a:ext cx="457200" cy="35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Map with pin with solid fill">
            <a:extLst>
              <a:ext uri="{FF2B5EF4-FFF2-40B4-BE49-F238E27FC236}">
                <a16:creationId xmlns:a16="http://schemas.microsoft.com/office/drawing/2014/main" id="{1DFF27CA-DAAD-ADED-EEBB-A9C32470B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638" y="5046347"/>
            <a:ext cx="687003" cy="687003"/>
          </a:xfrm>
          <a:prstGeom prst="rect">
            <a:avLst/>
          </a:prstGeom>
        </p:spPr>
      </p:pic>
      <p:pic>
        <p:nvPicPr>
          <p:cNvPr id="32" name="Graphic 31" descr="Renovation (House With Sparkles) with solid fill">
            <a:extLst>
              <a:ext uri="{FF2B5EF4-FFF2-40B4-BE49-F238E27FC236}">
                <a16:creationId xmlns:a16="http://schemas.microsoft.com/office/drawing/2014/main" id="{CCCD4FB8-ACCE-304D-6E13-5E3F406881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718572" y="3500024"/>
            <a:ext cx="687004" cy="687004"/>
          </a:xfrm>
          <a:prstGeom prst="rect">
            <a:avLst/>
          </a:prstGeom>
        </p:spPr>
      </p:pic>
      <p:pic>
        <p:nvPicPr>
          <p:cNvPr id="33" name="Graphic 32" descr="Upward trend with solid fill">
            <a:extLst>
              <a:ext uri="{FF2B5EF4-FFF2-40B4-BE49-F238E27FC236}">
                <a16:creationId xmlns:a16="http://schemas.microsoft.com/office/drawing/2014/main" id="{7F5485EA-E41B-01E1-C8E4-4292CA3948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68822" y="3474709"/>
            <a:ext cx="687004" cy="687004"/>
          </a:xfrm>
          <a:prstGeom prst="rect">
            <a:avLst/>
          </a:prstGeom>
        </p:spPr>
      </p:pic>
      <p:pic>
        <p:nvPicPr>
          <p:cNvPr id="34" name="Graphic 33" descr="Money with solid fill">
            <a:extLst>
              <a:ext uri="{FF2B5EF4-FFF2-40B4-BE49-F238E27FC236}">
                <a16:creationId xmlns:a16="http://schemas.microsoft.com/office/drawing/2014/main" id="{A429378F-8990-C57F-3957-BBA1A4FF5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86326" y="5046348"/>
            <a:ext cx="687003" cy="687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AD6E35-59B6-6ABF-8CDB-7685550450DD}"/>
              </a:ext>
            </a:extLst>
          </p:cNvPr>
          <p:cNvSpPr txBox="1"/>
          <p:nvPr/>
        </p:nvSpPr>
        <p:spPr>
          <a:xfrm>
            <a:off x="3312247" y="4127440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Property Characteristics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52728B-7DF8-7E1B-3456-5CE59A1A1AB7}"/>
              </a:ext>
            </a:extLst>
          </p:cNvPr>
          <p:cNvSpPr txBox="1"/>
          <p:nvPr/>
        </p:nvSpPr>
        <p:spPr>
          <a:xfrm>
            <a:off x="3312247" y="5676322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Neighborhood Characteristics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C38667-1265-1F7C-84FE-040D7AD893CD}"/>
              </a:ext>
            </a:extLst>
          </p:cNvPr>
          <p:cNvSpPr txBox="1"/>
          <p:nvPr/>
        </p:nvSpPr>
        <p:spPr>
          <a:xfrm>
            <a:off x="745727" y="5676322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Pricing Characteristics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E036D3-1193-3AE2-19F1-573FC05CAC33}"/>
              </a:ext>
            </a:extLst>
          </p:cNvPr>
          <p:cNvSpPr txBox="1"/>
          <p:nvPr/>
        </p:nvSpPr>
        <p:spPr>
          <a:xfrm>
            <a:off x="745727" y="4092298"/>
            <a:ext cx="15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Historical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5030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06041-2328-B786-3E24-F6234ABC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37206C-7B1C-A2EE-DFB2-03FEDBB69120}"/>
              </a:ext>
            </a:extLst>
          </p:cNvPr>
          <p:cNvSpPr txBox="1">
            <a:spLocks/>
          </p:cNvSpPr>
          <p:nvPr/>
        </p:nvSpPr>
        <p:spPr>
          <a:xfrm>
            <a:off x="504566" y="2676735"/>
            <a:ext cx="11171978" cy="22721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Key features: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and diverse dataset, capturing extensive information about Airbnb listings, hosts, bookings, and neighborhood demographics.</a:t>
            </a:r>
          </a:p>
          <a:p>
            <a:endParaRPr lang="en-US" sz="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Chicago?</a:t>
            </a:r>
          </a:p>
          <a:p>
            <a:pPr lvl="1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Scale: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datasets are comparable in size, ensuring statistical robustness.</a:t>
            </a:r>
          </a:p>
          <a:p>
            <a:pPr lvl="1"/>
            <a:endParaRPr lang="en-US" sz="2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Variability: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Chicago's dataset reflects more diverse host and property profiles, enabling insights applicable to a wider range of markets.</a:t>
            </a:r>
          </a:p>
          <a:p>
            <a:pPr lvl="1"/>
            <a:endParaRPr lang="en-US" sz="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Fewer Missing Values: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Chicago has fewer missing values in critical metrics like bookings and revenue, ensuring more reliable and accurate analysis.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0DD248-BFC6-4054-F5BB-EE0E26530BDB}"/>
              </a:ext>
            </a:extLst>
          </p:cNvPr>
          <p:cNvSpPr/>
          <p:nvPr/>
        </p:nvSpPr>
        <p:spPr>
          <a:xfrm>
            <a:off x="457200" y="1785640"/>
            <a:ext cx="2146365" cy="7791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120,217 rows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3A3512-E333-5B51-C6A8-C9E2E87D1A5D}"/>
              </a:ext>
            </a:extLst>
          </p:cNvPr>
          <p:cNvSpPr/>
          <p:nvPr/>
        </p:nvSpPr>
        <p:spPr>
          <a:xfrm>
            <a:off x="3361037" y="1785640"/>
            <a:ext cx="2146365" cy="7791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 columns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1F3563-EA57-A6CB-494F-E379AC2C1AC9}"/>
              </a:ext>
            </a:extLst>
          </p:cNvPr>
          <p:cNvSpPr/>
          <p:nvPr/>
        </p:nvSpPr>
        <p:spPr>
          <a:xfrm>
            <a:off x="6264875" y="1785640"/>
            <a:ext cx="2146365" cy="7791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13,689 Unique Hosts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8EA91A-D35E-A3F1-B113-DA5EB8DAC486}"/>
              </a:ext>
            </a:extLst>
          </p:cNvPr>
          <p:cNvSpPr/>
          <p:nvPr/>
        </p:nvSpPr>
        <p:spPr>
          <a:xfrm>
            <a:off x="9168713" y="1774138"/>
            <a:ext cx="2146365" cy="7791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25,845 Unique Properties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C17A42-FFD3-F556-CF9B-60B234CEF1B3}"/>
              </a:ext>
            </a:extLst>
          </p:cNvPr>
          <p:cNvSpPr/>
          <p:nvPr/>
        </p:nvSpPr>
        <p:spPr>
          <a:xfrm>
            <a:off x="0" y="5529707"/>
            <a:ext cx="12192000" cy="676656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Chicago offers a similar scale compared to other datasets but provides more variability and lesser missing data, making it a better representation of a generic population.</a:t>
            </a:r>
            <a:endParaRPr lang="en-US" b="1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A4D4A-3917-C251-BDC2-C9ADB4DF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266713" cy="1051889"/>
          </a:xfrm>
        </p:spPr>
        <p:txBody>
          <a:bodyPr/>
          <a:lstStyle/>
          <a:p>
            <a:r>
              <a:rPr lang="en-US" sz="4400"/>
              <a:t>Dataset Overview and Selection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1B6AB-747D-FDAF-4A5B-2425FF8EF55C}"/>
              </a:ext>
            </a:extLst>
          </p:cNvPr>
          <p:cNvSpPr txBox="1"/>
          <p:nvPr/>
        </p:nvSpPr>
        <p:spPr>
          <a:xfrm>
            <a:off x="457198" y="1297814"/>
            <a:ext cx="1014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We have selected Chicago as the city to run our analyses. A few summary data points: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21A-CBD7-A309-6DEA-717EF05B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BEF87-8EED-2F45-0CB6-2464A4F4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DD49283-1CCA-D9C7-026C-6D89E6801EA7}"/>
              </a:ext>
            </a:extLst>
          </p:cNvPr>
          <p:cNvSpPr txBox="1">
            <a:spLocks/>
          </p:cNvSpPr>
          <p:nvPr/>
        </p:nvSpPr>
        <p:spPr>
          <a:xfrm>
            <a:off x="468086" y="562650"/>
            <a:ext cx="11512420" cy="6857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FF5A5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Key Data 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FD0B0-CE36-8EA3-2FD0-906DA29FF7FA}"/>
              </a:ext>
            </a:extLst>
          </p:cNvPr>
          <p:cNvSpPr/>
          <p:nvPr/>
        </p:nvSpPr>
        <p:spPr>
          <a:xfrm>
            <a:off x="0" y="5498276"/>
            <a:ext cx="12192000" cy="672106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presented significant challenges, including missing data, high variability, outliers, and multicollinearity, necessitating targeted preprocessing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E7F435-33D3-0BEE-6561-DFDB9D7928C5}"/>
              </a:ext>
            </a:extLst>
          </p:cNvPr>
          <p:cNvSpPr/>
          <p:nvPr/>
        </p:nvSpPr>
        <p:spPr>
          <a:xfrm>
            <a:off x="468086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255A23-598F-1EB7-E983-FE782E72A67D}"/>
              </a:ext>
            </a:extLst>
          </p:cNvPr>
          <p:cNvSpPr/>
          <p:nvPr/>
        </p:nvSpPr>
        <p:spPr>
          <a:xfrm>
            <a:off x="3331470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727D5A-ADC7-4342-B0E6-3F4BFDC87725}"/>
              </a:ext>
            </a:extLst>
          </p:cNvPr>
          <p:cNvSpPr/>
          <p:nvPr/>
        </p:nvSpPr>
        <p:spPr>
          <a:xfrm>
            <a:off x="6194854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355517-B792-A300-1B0C-124940F8152E}"/>
              </a:ext>
            </a:extLst>
          </p:cNvPr>
          <p:cNvSpPr/>
          <p:nvPr/>
        </p:nvSpPr>
        <p:spPr>
          <a:xfrm>
            <a:off x="9058238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FB9B7-056E-9044-46C9-9458CD92BE72}"/>
              </a:ext>
            </a:extLst>
          </p:cNvPr>
          <p:cNvSpPr txBox="1"/>
          <p:nvPr/>
        </p:nvSpPr>
        <p:spPr>
          <a:xfrm>
            <a:off x="468085" y="2749604"/>
            <a:ext cx="2660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Booking-related, Revenue and Occupancy metrics metrics, had up to 31.7% missing values.</a:t>
            </a:r>
            <a:br>
              <a:rPr lang="en-US" sz="1600" b="0" i="0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0" i="0" u="none" strike="noStrike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0" i="0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 missingness (10–20%) was also observed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variables like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available_days</a:t>
            </a:r>
            <a:r>
              <a:rPr lang="en-US" sz="1600" b="0" i="0" strike="noStrike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0" i="0" u="sng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16170-3B5A-DF9D-A54B-33C957152513}"/>
              </a:ext>
            </a:extLst>
          </p:cNvPr>
          <p:cNvSpPr txBox="1"/>
          <p:nvPr/>
        </p:nvSpPr>
        <p:spPr>
          <a:xfrm>
            <a:off x="3334853" y="2749604"/>
            <a:ext cx="26609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Features such as </a:t>
            </a:r>
            <a:r>
              <a:rPr lang="en-US" sz="1600" u="sn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600" u="sng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tract_booking_share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exhibited high skewness and variability.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variability highlights diverse host strategies and guest behaviors. </a:t>
            </a:r>
            <a:endParaRPr lang="en-US" sz="16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FCE4C-4A6E-6300-AD66-22103169B06C}"/>
              </a:ext>
            </a:extLst>
          </p:cNvPr>
          <p:cNvSpPr txBox="1"/>
          <p:nvPr/>
        </p:nvSpPr>
        <p:spPr>
          <a:xfrm>
            <a:off x="6189264" y="2749604"/>
            <a:ext cx="26609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Columns like</a:t>
            </a:r>
            <a:r>
              <a:rPr lang="en-US" sz="1600" u="sng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rating_ave_pastYear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had 511 outliers detected using Z-score.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Revenue and booking metrics had thousands of outliers identified using IQR.</a:t>
            </a:r>
            <a:endParaRPr lang="en-US" sz="16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FDE4B-EC6E-4012-7D7A-54968CDCBE6F}"/>
              </a:ext>
            </a:extLst>
          </p:cNvPr>
          <p:cNvSpPr txBox="1"/>
          <p:nvPr/>
        </p:nvSpPr>
        <p:spPr>
          <a:xfrm>
            <a:off x="9056031" y="2749604"/>
            <a:ext cx="2660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Key features like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u="sng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tract_booking_share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600" u="sng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tract_revenue_share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showed high correlations (r &gt; 0.8).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Dimensionality reduction via PCA was essential to handle these correlations.</a:t>
            </a:r>
            <a:endParaRPr lang="en-US" sz="16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9E2C-279D-1A10-2E90-775DBD73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183F1-3A6B-2361-E55F-9264677E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0E1E4D7-16B5-8CB4-8D82-8AF5B4F2BF26}"/>
              </a:ext>
            </a:extLst>
          </p:cNvPr>
          <p:cNvSpPr txBox="1">
            <a:spLocks/>
          </p:cNvSpPr>
          <p:nvPr/>
        </p:nvSpPr>
        <p:spPr>
          <a:xfrm>
            <a:off x="468086" y="543990"/>
            <a:ext cx="11266714" cy="6857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FF5A5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Steps to Address Data 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D1F9-6A10-9C36-0237-48FEFE16BBB6}"/>
              </a:ext>
            </a:extLst>
          </p:cNvPr>
          <p:cNvSpPr/>
          <p:nvPr/>
        </p:nvSpPr>
        <p:spPr>
          <a:xfrm>
            <a:off x="0" y="5498276"/>
            <a:ext cx="12192000" cy="672106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 corrected ensures that the dataset is ready for robust analysis.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66DE5-864A-0455-A7BC-A6FE3B5B3099}"/>
              </a:ext>
            </a:extLst>
          </p:cNvPr>
          <p:cNvSpPr txBox="1"/>
          <p:nvPr/>
        </p:nvSpPr>
        <p:spPr>
          <a:xfrm>
            <a:off x="468086" y="2799366"/>
            <a:ext cx="2658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Imputed missing values using the median for numerical features.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37825-4986-EF1D-3925-17E185E08FE0}"/>
              </a:ext>
            </a:extLst>
          </p:cNvPr>
          <p:cNvSpPr txBox="1"/>
          <p:nvPr/>
        </p:nvSpPr>
        <p:spPr>
          <a:xfrm>
            <a:off x="3334854" y="2799366"/>
            <a:ext cx="26581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Applied normalization techniques (Yeo-Johnson transformation) to reduce skewness in key features.</a:t>
            </a:r>
            <a:endParaRPr lang="en-US" sz="1600" b="1" u="sng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3D195-88EC-E5DE-70A4-E92C83E8D3D6}"/>
              </a:ext>
            </a:extLst>
          </p:cNvPr>
          <p:cNvSpPr txBox="1"/>
          <p:nvPr/>
        </p:nvSpPr>
        <p:spPr>
          <a:xfrm>
            <a:off x="6189264" y="2799366"/>
            <a:ext cx="26581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Detected using Z-score and IQR, replaced with median values to reduce noise.</a:t>
            </a:r>
            <a:endParaRPr lang="en-US" sz="1600" b="1" u="sng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18FBB-5FAF-5D38-A817-5A1298063CC8}"/>
              </a:ext>
            </a:extLst>
          </p:cNvPr>
          <p:cNvSpPr txBox="1"/>
          <p:nvPr/>
        </p:nvSpPr>
        <p:spPr>
          <a:xfrm>
            <a:off x="9056033" y="2799366"/>
            <a:ext cx="26581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Dimensionality reduction using PCA to retain essential information while eliminating multicollinearity.</a:t>
            </a:r>
            <a:endParaRPr lang="en-US" sz="1600" b="1" u="sng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1">
            <a:extLst>
              <a:ext uri="{FF2B5EF4-FFF2-40B4-BE49-F238E27FC236}">
                <a16:creationId xmlns:a16="http://schemas.microsoft.com/office/drawing/2014/main" id="{E5BCC9DC-ABBB-8A75-AA90-81390419C151}"/>
              </a:ext>
            </a:extLst>
          </p:cNvPr>
          <p:cNvSpPr/>
          <p:nvPr/>
        </p:nvSpPr>
        <p:spPr>
          <a:xfrm>
            <a:off x="468086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7391F1D9-4B6D-46D4-E3C6-E5B810067E09}"/>
              </a:ext>
            </a:extLst>
          </p:cNvPr>
          <p:cNvSpPr/>
          <p:nvPr/>
        </p:nvSpPr>
        <p:spPr>
          <a:xfrm>
            <a:off x="3331470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3320BBF3-9571-2D0D-EB69-6BCED54CC92B}"/>
              </a:ext>
            </a:extLst>
          </p:cNvPr>
          <p:cNvSpPr/>
          <p:nvPr/>
        </p:nvSpPr>
        <p:spPr>
          <a:xfrm>
            <a:off x="6194854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346C3DC6-99B4-6E14-89DA-1226279A2CB5}"/>
              </a:ext>
            </a:extLst>
          </p:cNvPr>
          <p:cNvSpPr/>
          <p:nvPr/>
        </p:nvSpPr>
        <p:spPr>
          <a:xfrm>
            <a:off x="9058238" y="1539381"/>
            <a:ext cx="2658173" cy="84030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3628125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AirBnB – Market Segmentation and Insights</vt:lpstr>
      <vt:lpstr>PowerPoint Presentation</vt:lpstr>
      <vt:lpstr>Executive Summary</vt:lpstr>
      <vt:lpstr>Introduction to AirBnB</vt:lpstr>
      <vt:lpstr>What are Superhosts?</vt:lpstr>
      <vt:lpstr>Business Problem Overview</vt:lpstr>
      <vt:lpstr>Dataset Overview and Selection</vt:lpstr>
      <vt:lpstr>PowerPoint Presentation</vt:lpstr>
      <vt:lpstr>PowerPoint Presentation</vt:lpstr>
      <vt:lpstr>Market Segmentation – An Overview</vt:lpstr>
      <vt:lpstr>Segment 1 – Hosts of Underperforming Properties</vt:lpstr>
      <vt:lpstr>Segment 2 – Hosts of Premium Properties</vt:lpstr>
      <vt:lpstr>Segment 3 – Rising Superhosts</vt:lpstr>
      <vt:lpstr>Segment 4 – Stable Superhosts</vt:lpstr>
      <vt:lpstr>Segment 5 – Potential Superhosts</vt:lpstr>
      <vt:lpstr>Segment 6 – Budget-Friendly Hosts</vt:lpstr>
      <vt:lpstr>Revenue Prediction</vt:lpstr>
      <vt:lpstr>Revenue Prediction</vt:lpstr>
      <vt:lpstr>Superhost Probability Generation  </vt:lpstr>
      <vt:lpstr>Superhost Status Key Drivers</vt:lpstr>
      <vt:lpstr>Key Insights and Implications</vt:lpstr>
      <vt:lpstr>Conclusion</vt:lpstr>
      <vt:lpstr>PowerPoint Presentation</vt:lpstr>
      <vt:lpstr>Data Preprocessing – Missing Values</vt:lpstr>
      <vt:lpstr>Data Preprocessing – Missing Values</vt:lpstr>
      <vt:lpstr>Data Preprocessing – Correlation</vt:lpstr>
      <vt:lpstr>Clustering Results</vt:lpstr>
      <vt:lpstr>Data Preprocessing – Skewness</vt:lpstr>
      <vt:lpstr>Revenue Prediction Model Results – Clusters 1 - 3 </vt:lpstr>
      <vt:lpstr>Revenue Prediction Model Results – Clusters 4 - 6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2024-12-02T16:12:25Z</dcterms:created>
  <dcterms:modified xsi:type="dcterms:W3CDTF">2024-12-09T04:49:16Z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2024-12-02T16:12:32Z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c2df0d57-5f82-47f5-a2dd-6056d6d2d8eb</vt:lpwstr>
  </property>
  <property fmtid="{D5CDD505-2E9C-101B-9397-08002B2CF9AE}" pid="8" name="MSIP_Label_4044bd30-2ed7-4c9d-9d12-46200872a97b_ContentBits">
    <vt:lpwstr>0</vt:lpwstr>
  </property>
</Properties>
</file>